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75.png" ContentType="image/png"/>
  <Override PartName="/ppt/media/image9.png" ContentType="image/png"/>
  <Override PartName="/ppt/media/image57.png" ContentType="image/png"/>
  <Override PartName="/ppt/media/image28.jpeg" ContentType="image/jpeg"/>
  <Override PartName="/ppt/media/image1.png" ContentType="image/png"/>
  <Override PartName="/ppt/media/image130.png" ContentType="image/png"/>
  <Override PartName="/ppt/media/image58.png" ContentType="image/png"/>
  <Override PartName="/ppt/media/image2.png" ContentType="image/png"/>
  <Override PartName="/ppt/media/image131.png" ContentType="image/png"/>
  <Override PartName="/ppt/media/image59.png" ContentType="image/png"/>
  <Override PartName="/ppt/media/image3.png" ContentType="image/png"/>
  <Override PartName="/ppt/media/image70.png" ContentType="image/png"/>
  <Override PartName="/ppt/media/image4.png" ContentType="image/png"/>
  <Override PartName="/ppt/media/image71.png" ContentType="image/png"/>
  <Override PartName="/ppt/media/image5.png" ContentType="image/png"/>
  <Override PartName="/ppt/media/image72.png" ContentType="image/png"/>
  <Override PartName="/ppt/media/image6.png" ContentType="image/png"/>
  <Override PartName="/ppt/media/image73.png" ContentType="image/png"/>
  <Override PartName="/ppt/media/image7.png" ContentType="image/png"/>
  <Override PartName="/ppt/media/image74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101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110.png" ContentType="image/png"/>
  <Override PartName="/ppt/media/image38.png" ContentType="image/png"/>
  <Override PartName="/ppt/media/image111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120.png" ContentType="image/png"/>
  <Override PartName="/ppt/media/image48.png" ContentType="image/png"/>
  <Override PartName="/ppt/media/image121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media/image56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128.png" ContentType="image/png"/>
  <Override PartName="/ppt/media/image68.jpeg" ContentType="image/jpeg"/>
  <Override PartName="/ppt/media/image141.png" ContentType="image/png"/>
  <Override PartName="/ppt/media/image69.png" ContentType="image/png"/>
  <Override PartName="/ppt/media/image76.png" ContentType="image/png"/>
  <Override PartName="/ppt/media/image77.png" ContentType="image/png"/>
  <Override PartName="/ppt/media/image150.png" ContentType="image/png"/>
  <Override PartName="/ppt/media/image78.png" ContentType="image/png"/>
  <Override PartName="/ppt/media/image151.png" ContentType="image/png"/>
  <Override PartName="/ppt/media/image7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160.png" ContentType="image/png"/>
  <Override PartName="/ppt/media/image88.png" ContentType="image/png"/>
  <Override PartName="/ppt/media/image161.png" ContentType="image/png"/>
  <Override PartName="/ppt/media/image89.png" ContentType="image/png"/>
  <Override PartName="/ppt/media/image90.png" ContentType="image/png"/>
  <Override PartName="/ppt/media/image91.png" ContentType="image/png"/>
  <Override PartName="/ppt/media/image92.png" ContentType="image/png"/>
  <Override PartName="/ppt/media/image93.png" ContentType="image/png"/>
  <Override PartName="/ppt/media/image94.png" ContentType="image/png"/>
  <Override PartName="/ppt/media/image95.png" ContentType="image/png"/>
  <Override PartName="/ppt/media/image96.png" ContentType="image/png"/>
  <Override PartName="/ppt/media/image97.png" ContentType="image/png"/>
  <Override PartName="/ppt/media/image170.png" ContentType="image/png"/>
  <Override PartName="/ppt/media/image98.png" ContentType="image/png"/>
  <Override PartName="/ppt/media/image171.png" ContentType="image/png"/>
  <Override PartName="/ppt/media/image99.png" ContentType="image/png"/>
  <Override PartName="/ppt/media/image100.png" ContentType="image/png"/>
  <Override PartName="/ppt/media/image102.png" ContentType="image/png"/>
  <Override PartName="/ppt/media/image103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09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19.png" ContentType="image/png"/>
  <Override PartName="/ppt/media/image122.png" ContentType="image/png"/>
  <Override PartName="/ppt/media/image123.png" ContentType="image/png"/>
  <Override PartName="/ppt/media/image124.png" ContentType="image/png"/>
  <Override PartName="/ppt/media/image125.png" ContentType="image/png"/>
  <Override PartName="/ppt/media/image126.png" ContentType="image/png"/>
  <Override PartName="/ppt/media/image127.png" ContentType="image/png"/>
  <Override PartName="/ppt/media/image129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37.png" ContentType="image/png"/>
  <Override PartName="/ppt/media/image138.png" ContentType="image/png"/>
  <Override PartName="/ppt/media/image139.png" ContentType="image/png"/>
  <Override PartName="/ppt/media/image140.png" ContentType="image/png"/>
  <Override PartName="/ppt/media/image142.png" ContentType="image/png"/>
  <Override PartName="/ppt/media/image143.png" ContentType="image/png"/>
  <Override PartName="/ppt/media/image144.png" ContentType="image/png"/>
  <Override PartName="/ppt/media/image145.png" ContentType="image/png"/>
  <Override PartName="/ppt/media/image146.png" ContentType="image/png"/>
  <Override PartName="/ppt/media/image147.png" ContentType="image/png"/>
  <Override PartName="/ppt/media/image148.png" ContentType="image/png"/>
  <Override PartName="/ppt/media/image149.png" ContentType="image/png"/>
  <Override PartName="/ppt/media/image152.png" ContentType="image/png"/>
  <Override PartName="/ppt/media/image153.png" ContentType="image/png"/>
  <Override PartName="/ppt/media/image154.png" ContentType="image/png"/>
  <Override PartName="/ppt/media/image155.png" ContentType="image/png"/>
  <Override PartName="/ppt/media/image156.png" ContentType="image/png"/>
  <Override PartName="/ppt/media/image157.png" ContentType="image/png"/>
  <Override PartName="/ppt/media/image158.png" ContentType="image/png"/>
  <Override PartName="/ppt/media/image159.png" ContentType="image/png"/>
  <Override PartName="/ppt/media/image162.png" ContentType="image/png"/>
  <Override PartName="/ppt/media/image163.png" ContentType="image/png"/>
  <Override PartName="/ppt/media/image164.png" ContentType="image/png"/>
  <Override PartName="/ppt/media/image165.png" ContentType="image/png"/>
  <Override PartName="/ppt/media/image166.png" ContentType="image/png"/>
  <Override PartName="/ppt/media/image167.png" ContentType="image/png"/>
  <Override PartName="/ppt/media/image168.png" ContentType="image/png"/>
  <Override PartName="/ppt/media/image169.png" ContentType="image/png"/>
  <Override PartName="/ppt/media/image172.png" ContentType="image/png"/>
  <Override PartName="/ppt/media/image173.png" ContentType="image/png"/>
  <Override PartName="/ppt/media/image174.png" ContentType="image/png"/>
  <Override PartName="/ppt/media/image175.png" ContentType="image/png"/>
  <Override PartName="/ppt/media/image176.png" ContentType="image/png"/>
  <Override PartName="/ppt/media/image177.png" ContentType="image/png"/>
  <Override PartName="/ppt/media/image178.png" ContentType="image/png"/>
  <Override PartName="/ppt/media/image179.png" ContentType="image/png"/>
  <Override PartName="/ppt/media/image180.png" ContentType="image/png"/>
  <Override PartName="/ppt/media/image181.png" ContentType="image/png"/>
  <Override PartName="/ppt/media/image182.png" ContentType="image/png"/>
  <Override PartName="/ppt/media/image183.png" ContentType="image/png"/>
  <Override PartName="/ppt/media/image184.png" ContentType="image/png"/>
  <Override PartName="/ppt/media/image185.png" ContentType="image/png"/>
  <Override PartName="/ppt/media/image186.png" ContentType="image/png"/>
  <Override PartName="/ppt/media/image187.png" ContentType="image/png"/>
  <Override PartName="/ppt/media/image188.png" ContentType="image/png"/>
  <Override PartName="/ppt/media/image189.png" ContentType="image/png"/>
  <Override PartName="/ppt/media/image190.png" ContentType="image/png"/>
  <Override PartName="/ppt/media/image191.png" ContentType="image/png"/>
  <Override PartName="/ppt/media/image192.png" ContentType="image/png"/>
  <Override PartName="/ppt/media/image193.png" ContentType="image/png"/>
  <Override PartName="/ppt/media/image194.png" ContentType="image/png"/>
  <Override PartName="/ppt/media/image195.png" ContentType="image/png"/>
  <Override PartName="/ppt/media/image196.png" ContentType="image/png"/>
  <Override PartName="/ppt/media/image197.png" ContentType="image/png"/>
  <Override PartName="/ppt/media/image198.png" ContentType="image/png"/>
  <Override PartName="/ppt/media/image199.png" ContentType="image/png"/>
  <Override PartName="/ppt/media/image200.png" ContentType="image/png"/>
  <Override PartName="/ppt/media/image201.png" ContentType="image/png"/>
  <Override PartName="/ppt/media/image202.png" ContentType="image/png"/>
  <Override PartName="/ppt/media/image203.png" ContentType="image/png"/>
  <Override PartName="/ppt/media/image204.png" ContentType="image/png"/>
  <Override PartName="/ppt/media/image205.png" ContentType="image/png"/>
  <Override PartName="/ppt/media/image206.png" ContentType="image/png"/>
  <Override PartName="/ppt/media/image207.png" ContentType="image/png"/>
  <Override PartName="/ppt/media/image208.png" ContentType="image/png"/>
  <Override PartName="/ppt/media/image209.png" ContentType="image/png"/>
  <Override PartName="/ppt/media/image210.png" ContentType="image/png"/>
  <Override PartName="/ppt/media/image211.png" ContentType="image/png"/>
  <Override PartName="/ppt/media/image250.png" ContentType="image/png"/>
  <Override PartName="/ppt/media/image212.jpeg" ContentType="image/jpeg"/>
  <Override PartName="/ppt/media/image213.png" ContentType="image/png"/>
  <Override PartName="/ppt/media/image214.png" ContentType="image/png"/>
  <Override PartName="/ppt/media/image215.png" ContentType="image/png"/>
  <Override PartName="/ppt/media/image216.png" ContentType="image/png"/>
  <Override PartName="/ppt/media/image217.png" ContentType="image/png"/>
  <Override PartName="/ppt/media/image218.png" ContentType="image/png"/>
  <Override PartName="/ppt/media/image219.png" ContentType="image/png"/>
  <Override PartName="/ppt/media/image220.png" ContentType="image/png"/>
  <Override PartName="/ppt/media/image221.png" ContentType="image/png"/>
  <Override PartName="/ppt/media/image222.png" ContentType="image/png"/>
  <Override PartName="/ppt/media/image223.png" ContentType="image/png"/>
  <Override PartName="/ppt/media/image224.png" ContentType="image/png"/>
  <Override PartName="/ppt/media/image225.png" ContentType="image/png"/>
  <Override PartName="/ppt/media/image226.png" ContentType="image/png"/>
  <Override PartName="/ppt/media/image227.png" ContentType="image/png"/>
  <Override PartName="/ppt/media/image228.png" ContentType="image/png"/>
  <Override PartName="/ppt/media/image229.png" ContentType="image/png"/>
  <Override PartName="/ppt/media/image230.png" ContentType="image/png"/>
  <Override PartName="/ppt/media/image231.png" ContentType="image/png"/>
  <Override PartName="/ppt/media/image232.png" ContentType="image/png"/>
  <Override PartName="/ppt/media/image233.png" ContentType="image/png"/>
  <Override PartName="/ppt/media/image234.png" ContentType="image/png"/>
  <Override PartName="/ppt/media/image235.png" ContentType="image/png"/>
  <Override PartName="/ppt/media/image236.png" ContentType="image/png"/>
  <Override PartName="/ppt/media/image237.png" ContentType="image/png"/>
  <Override PartName="/ppt/media/image238.png" ContentType="image/png"/>
  <Override PartName="/ppt/media/image239.png" ContentType="image/png"/>
  <Override PartName="/ppt/media/image240.png" ContentType="image/png"/>
  <Override PartName="/ppt/media/image241.png" ContentType="image/png"/>
  <Override PartName="/ppt/media/image242.png" ContentType="image/png"/>
  <Override PartName="/ppt/media/image243.png" ContentType="image/png"/>
  <Override PartName="/ppt/media/image244.png" ContentType="image/png"/>
  <Override PartName="/ppt/media/image245.png" ContentType="image/png"/>
  <Override PartName="/ppt/media/image246.png" ContentType="image/png"/>
  <Override PartName="/ppt/media/image247.png" ContentType="image/png"/>
  <Override PartName="/ppt/media/image248.png" ContentType="image/png"/>
  <Override PartName="/ppt/media/image249.png" ContentType="image/png"/>
  <Override PartName="/ppt/media/image251.png" ContentType="image/png"/>
  <Override PartName="/ppt/media/image252.png" ContentType="image/png"/>
  <Override PartName="/ppt/media/image253.png" ContentType="image/png"/>
  <Override PartName="/ppt/media/image254.png" ContentType="image/png"/>
  <Override PartName="/ppt/media/image255.png" ContentType="image/png"/>
  <Override PartName="/ppt/media/image256.png" ContentType="image/png"/>
  <Override PartName="/ppt/media/image257.png" ContentType="image/png"/>
  <Override PartName="/ppt/media/image258.png" ContentType="image/png"/>
  <Override PartName="/ppt/media/image259.png" ContentType="image/png"/>
  <Override PartName="/ppt/media/image260.png" ContentType="image/png"/>
  <Override PartName="/ppt/media/image261.png" ContentType="image/png"/>
  <Override PartName="/ppt/media/image262.png" ContentType="image/png"/>
  <Override PartName="/ppt/media/image263.png" ContentType="image/png"/>
  <Override PartName="/ppt/media/image264.png" ContentType="image/png"/>
  <Override PartName="/ppt/media/image265.png" ContentType="image/png"/>
  <Override PartName="/ppt/media/image266.png" ContentType="image/png"/>
  <Override PartName="/ppt/media/image267.png" ContentType="image/png"/>
  <Override PartName="/ppt/media/image268.png" ContentType="image/png"/>
  <Override PartName="/ppt/media/image269.png" ContentType="image/png"/>
  <Override PartName="/ppt/media/image270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</p:sldIdLst>
  <p:sldSz cx="9144000" cy="6858000"/>
  <p:notesSz cx="6670675" cy="992505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Folie mittels Klicken verschieben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de-DE" sz="1400" spc="-1" strike="noStrike">
                <a:latin typeface="Times New Roman"/>
              </a:rPr>
              <a:t> 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de-DE" sz="1400" spc="-1" strike="noStrike">
                <a:latin typeface="Times New Roman"/>
              </a:rPr>
              <a:t> 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de-DE" sz="1400" spc="-1" strike="noStrike">
                <a:latin typeface="Times New Roman"/>
              </a:rPr>
              <a:t> 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D7E038F-37D5-4684-9790-F7F437FF32AB}" type="slidenum">
              <a:rPr b="0" lang="de-DE" sz="1400" spc="-1" strike="noStrike">
                <a:latin typeface="Times New Roman"/>
              </a:rPr>
              <a:t>1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816017D-F129-4C48-A24A-ED523E294AC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7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A02E4FE-EA39-498F-9AAF-492813D036A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7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AB1A78D-5701-478D-B664-4E5BC3D0CD6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47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96D339AE-081D-4C5E-A510-FBBACD980CB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18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216A4DA-48EE-4A07-8596-4C495976FB3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19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683A7E0D-CCA6-4E32-B118-7488AC37A2B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2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52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2EE6096-584F-464A-88EE-2CBF92CB860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23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EE8FDB65-2BCA-4441-965A-0D02C6567A3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24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DA87E85-7EBF-483C-99A1-CFBC9F78BFE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2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52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4806D24-9F88-45E7-8A1E-D08062C2CAE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28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3B3FCBF-557D-485B-94CE-69860FBAB55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29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5160CE9-9D57-452E-A574-E43123EA8E1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53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9F3864F-9AC0-4995-960B-D1C56DBAF8B5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3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972B07C2-FFFE-4B39-979B-E7A0016A4B4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3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73E85AEF-648F-4F1C-B14E-6B3511C8791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3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3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5ADA805-6422-42D5-96F0-DFD085706648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3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178C48D-17ED-47FD-81B5-F45970EF5999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3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C7C7CE7-94AD-4ED1-BACD-B2BB93C63932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4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9CEBA58E-9FF9-478B-8E48-076A0FE6BA84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4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EA0C2AE-DA11-42F6-9DB1-83399529C5BC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4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7FE325DA-796E-42B9-A475-CF974A12576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4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4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0C0962C-7A87-4F2A-99A1-3C17F1D71B72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4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0151AF1-B928-4EC5-AA99-376FBC92CEC6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4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7B2418B-8A0A-4840-B5BD-8B99F9FBA090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5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5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6F98A6AC-92C7-448D-BE84-C785148FCCAA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5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4664493-14A8-4C03-85F7-86EA390236A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5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AF195A5-ECAA-405B-86BB-D2A58F8392B1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5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56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2C7D454-785A-4948-985D-18C336E86B3A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5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0637D07-9573-4F88-B20B-E39ADA45E91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5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78F21BFD-115B-49EF-9733-6BD829924E8C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61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B269015-3812-4321-ABF6-41ECB9AD8AA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6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990EDAA-7C00-43D0-8745-C9D68AFA6DF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6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446F178-6BEB-4726-A8BF-DD52E34A055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6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66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D3A78F5-2D98-4D6D-A8C0-755159259D5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7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25B5D6C-847D-422D-B840-86F43220677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7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4715BF63-7688-4927-87C7-7E1D9F46B6F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48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5B42769-B965-4EB7-BB9A-ABA13DCEFC3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6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250CBA8-CEA2-4B33-94ED-D7E543AAF894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6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E4B1E805-F7D0-4296-96FE-2B74C7A73549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70" name="PlaceHolder 4"/>
          <p:cNvSpPr>
            <a:spLocks noGrp="1"/>
          </p:cNvSpPr>
          <p:nvPr>
            <p:ph type="sldImg"/>
          </p:nvPr>
        </p:nvSpPr>
        <p:spPr>
          <a:xfrm>
            <a:off x="853920" y="744480"/>
            <a:ext cx="4954320" cy="3716280"/>
          </a:xfrm>
          <a:prstGeom prst="rect">
            <a:avLst/>
          </a:prstGeom>
        </p:spPr>
      </p:sp>
      <p:sp>
        <p:nvSpPr>
          <p:cNvPr id="571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ADD6627-6E3E-4113-BE0E-02F9A287E84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7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3FFCBB2-6672-4CCF-A8AC-94EE78C5B086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7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EFF2644-F26F-41A0-A336-0D7DE73A259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7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7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426CADCD-EE8F-49B0-8693-15D676F63611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7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1CB278D-BBF0-4320-ADDF-05CFF251CB1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7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7C117CC2-41D7-43E6-84E6-EEBE76EE5AE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81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FC3010A-E393-4BAC-B930-56E3651B95A2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8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9D9FF02-E46D-421C-A103-F1996286CC4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8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4FE6543-964F-4C99-B79F-7BF42E07966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8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86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B55969D-87A8-4CA4-B628-65291F0AFE1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8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915E0D8-E54A-4D12-BF0B-F9939DE28AD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8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8810166C-BEBD-4DE8-BA52-8273D2C04F8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9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9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6A70FA9-F32A-4C64-AFEA-AACE75A19A7C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9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EE621AB3-2191-4522-A64F-33CB8E78486A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9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121A0D7-A792-4072-9D48-2A219155993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9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59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E658FED5-3D54-447F-8ABA-00739CA56F2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9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CF73924-3E38-47CB-9D4B-EFC1B9B1375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9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4233634-CAA1-499D-8236-235066F85F8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0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60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C6DB686-0CC0-4EFA-8492-EFDBDA377510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0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902B8B2-51A9-4781-AF69-826B921EC44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0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97C5BF84-CA5A-44A9-AF62-2746FB53BCC0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0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60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957688D-4BC3-4FA4-9EA1-A10F39737789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0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6BCB443-96E4-484C-B06D-072F795AF305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0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6E50A06-9A8B-405F-9FA8-B420EB3C637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1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61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0C576FE-1E24-421F-AA55-8CF975ECA2E0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1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3C12DC4-C7B1-4FEB-B987-EBDCAE389B7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1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2D3FA25-F635-4D61-B947-5216E0D04BA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1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61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0D8133F-64C3-41AC-8AD4-F4D5A8F9C3F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EDA4F31-FA69-4E6C-99C1-8C7F6A6C3B6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8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7257A32-0BFA-42D9-B82D-068204DA1D75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8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48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486C7BF-8FFD-46B3-8BD0-C52DF29AA67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18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965F19B5-2EC7-4315-9A4C-343CC0776630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19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9873D93E-3E0E-4E37-B14F-9E48C734E2C0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2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621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9ECEBD8-BDB0-4649-BD7C-AF7B0DBDC76A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2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B1B9F24-7E04-49ED-B066-E05559D2691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2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FF3584B-3B1B-4309-8524-29FE844219FC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2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62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48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593C078-AE5C-4F27-96FD-C7D4BBE7939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28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BBDA14A-0B80-4BD4-BA39-06CFD32D9685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29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62EB21E-8DE5-4AD6-BA9B-E21C71B2557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30" name="PlaceHolder 4"/>
          <p:cNvSpPr>
            <a:spLocks noGrp="1"/>
          </p:cNvSpPr>
          <p:nvPr>
            <p:ph type="sldImg"/>
          </p:nvPr>
        </p:nvSpPr>
        <p:spPr>
          <a:xfrm>
            <a:off x="853920" y="744480"/>
            <a:ext cx="4954320" cy="3716280"/>
          </a:xfrm>
          <a:prstGeom prst="rect">
            <a:avLst/>
          </a:prstGeom>
        </p:spPr>
      </p:sp>
      <p:sp>
        <p:nvSpPr>
          <p:cNvPr id="63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CustomShape 1"/>
          <p:cNvSpPr/>
          <p:nvPr/>
        </p:nvSpPr>
        <p:spPr>
          <a:xfrm>
            <a:off x="3780000" y="9429840"/>
            <a:ext cx="2851200" cy="45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C6B8473-163F-405B-8E95-6D736336B60B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33" name="CustomShape 2"/>
          <p:cNvSpPr/>
          <p:nvPr/>
        </p:nvSpPr>
        <p:spPr>
          <a:xfrm>
            <a:off x="3780000" y="9429840"/>
            <a:ext cx="2882880" cy="490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9A1822E-26AF-41C8-B044-1780E7BCF4E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34" name="CustomShape 3"/>
          <p:cNvSpPr/>
          <p:nvPr/>
        </p:nvSpPr>
        <p:spPr>
          <a:xfrm>
            <a:off x="3780000" y="9429840"/>
            <a:ext cx="2882880" cy="49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A6424BAB-A612-45C9-BDAF-6C52CE016946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63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560" cy="3716280"/>
          </a:xfrm>
          <a:prstGeom prst="rect">
            <a:avLst/>
          </a:prstGeom>
        </p:spPr>
      </p:sp>
      <p:sp>
        <p:nvSpPr>
          <p:cNvPr id="636" name="PlaceHolder 5"/>
          <p:cNvSpPr>
            <a:spLocks noGrp="1"/>
          </p:cNvSpPr>
          <p:nvPr>
            <p:ph type="body"/>
          </p:nvPr>
        </p:nvSpPr>
        <p:spPr>
          <a:xfrm>
            <a:off x="665280" y="4624560"/>
            <a:ext cx="5332320" cy="4660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A2EE456-9233-425F-8007-F0EEDA86D808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88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7C152BB-F1F2-452A-8538-780691FA0B4D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89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613E214-FFE0-4C70-A035-36DD87C6C283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sldImg"/>
          </p:nvPr>
        </p:nvSpPr>
        <p:spPr>
          <a:xfrm>
            <a:off x="853920" y="744480"/>
            <a:ext cx="4954320" cy="3716280"/>
          </a:xfrm>
          <a:prstGeom prst="rect">
            <a:avLst/>
          </a:prstGeom>
        </p:spPr>
      </p:sp>
      <p:sp>
        <p:nvSpPr>
          <p:cNvPr id="49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8B87457C-0624-4921-BE0A-85F6CFF4F430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93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F0EA26FD-B81C-4A33-9B1B-12BDF324575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94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4575484-73BE-4CC3-9BFB-EC0CB8411EB4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9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49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837065D-C8DB-423F-BE49-35A9836C2A85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98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0ECD22BF-2BFF-4631-AD92-07ADA1C18C6C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499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CA890C93-01F6-4E79-BEA1-38926A8BFAD9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50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2ECE22B8-57E8-4D72-A6D7-C791C72DB18A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03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FE50469-1146-4DDC-820D-AAE4FF5FA181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04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7C0CB4ED-DEA4-4DC5-B8B7-AB529874B68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0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50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ED31222-A9F2-4A1B-B501-7CCB8135A1C8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08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B3968E80-2ACD-4870-9536-5E3EB3B8943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09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3250F774-7EFD-45F8-9020-B80E9E0403C7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10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511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3780000" y="9429840"/>
            <a:ext cx="2850840" cy="45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DC88CC66-929C-463A-AC11-BFD753E960F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13" name="CustomShape 2"/>
          <p:cNvSpPr/>
          <p:nvPr/>
        </p:nvSpPr>
        <p:spPr>
          <a:xfrm>
            <a:off x="3780000" y="9429840"/>
            <a:ext cx="2882520" cy="489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5F84890D-C3F0-4A1A-A5DC-730791EA47C9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14" name="CustomShape 3"/>
          <p:cNvSpPr/>
          <p:nvPr/>
        </p:nvSpPr>
        <p:spPr>
          <a:xfrm>
            <a:off x="3780000" y="9429840"/>
            <a:ext cx="2882520" cy="48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>
              <a:lnSpc>
                <a:spcPct val="100000"/>
              </a:lnSpc>
            </a:pPr>
            <a:fld id="{1293880C-8ACE-4A2A-AF65-4D841D951FE9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&lt;Foliennummer&gt;</a:t>
            </a:fld>
            <a:endParaRPr b="0" lang="de-DE" sz="12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sldImg"/>
          </p:nvPr>
        </p:nvSpPr>
        <p:spPr>
          <a:xfrm>
            <a:off x="852480" y="744480"/>
            <a:ext cx="4957200" cy="3715920"/>
          </a:xfrm>
          <a:prstGeom prst="rect">
            <a:avLst/>
          </a:prstGeom>
        </p:spPr>
      </p:sp>
      <p:sp>
        <p:nvSpPr>
          <p:cNvPr id="516" name="PlaceHolder 5"/>
          <p:cNvSpPr>
            <a:spLocks noGrp="1"/>
          </p:cNvSpPr>
          <p:nvPr>
            <p:ph type="body"/>
          </p:nvPr>
        </p:nvSpPr>
        <p:spPr>
          <a:xfrm>
            <a:off x="888840" y="4624560"/>
            <a:ext cx="4884120" cy="46605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de-DE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de-DE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de-DE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de-DE" sz="4400" spc="-1" strike="noStrike">
                <a:latin typeface="Arial"/>
              </a:rPr>
              <a:t>Format des Titeltextes durch Klicken bearbeiten</a:t>
            </a:r>
            <a:endParaRPr b="0" lang="de-DE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3200" spc="-1" strike="noStrike">
                <a:latin typeface="Arial"/>
              </a:rPr>
              <a:t>Format des Gliederungstextes durch Klicken bearbeiten</a:t>
            </a:r>
            <a:endParaRPr b="0" lang="de-DE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800" spc="-1" strike="noStrike">
                <a:latin typeface="Arial"/>
              </a:rPr>
              <a:t>Zweite Gliederungsebene</a:t>
            </a:r>
            <a:endParaRPr b="0" lang="de-DE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400" spc="-1" strike="noStrike">
                <a:latin typeface="Arial"/>
              </a:rPr>
              <a:t>Dritte Gliederungsebene</a:t>
            </a:r>
            <a:endParaRPr b="0" lang="de-DE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latin typeface="Arial"/>
              </a:rPr>
              <a:t>Vierte Gliederungsebene</a:t>
            </a:r>
            <a:endParaRPr b="0" lang="de-DE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Fünfte Gliederungsebene</a:t>
            </a:r>
            <a:endParaRPr b="0" lang="de-DE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Sechste Gliederungsebene</a:t>
            </a:r>
            <a:endParaRPr b="0" lang="de-DE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latin typeface="Arial"/>
              </a:rPr>
              <a:t>Siebte Gliederungsebene</a:t>
            </a:r>
            <a:endParaRPr b="0" lang="de-DE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4" Type="http://schemas.openxmlformats.org/officeDocument/2006/relationships/image" Target="../media/image68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slideLayout" Target="../slideLayouts/slideLayout13.xml"/><Relationship Id="rId1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98.png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9" Type="http://schemas.openxmlformats.org/officeDocument/2006/relationships/image" Target="../media/image106.png"/><Relationship Id="rId10" Type="http://schemas.openxmlformats.org/officeDocument/2006/relationships/image" Target="../media/image107.png"/><Relationship Id="rId11" Type="http://schemas.openxmlformats.org/officeDocument/2006/relationships/image" Target="../media/image108.png"/><Relationship Id="rId12" Type="http://schemas.openxmlformats.org/officeDocument/2006/relationships/image" Target="../media/image109.png"/><Relationship Id="rId13" Type="http://schemas.openxmlformats.org/officeDocument/2006/relationships/image" Target="../media/image110.png"/><Relationship Id="rId14" Type="http://schemas.openxmlformats.org/officeDocument/2006/relationships/image" Target="../media/image111.png"/><Relationship Id="rId15" Type="http://schemas.openxmlformats.org/officeDocument/2006/relationships/image" Target="../media/image112.png"/><Relationship Id="rId16" Type="http://schemas.openxmlformats.org/officeDocument/2006/relationships/image" Target="../media/image113.png"/><Relationship Id="rId17" Type="http://schemas.openxmlformats.org/officeDocument/2006/relationships/image" Target="../media/image114.png"/><Relationship Id="rId18" Type="http://schemas.openxmlformats.org/officeDocument/2006/relationships/image" Target="../media/image115.png"/><Relationship Id="rId19" Type="http://schemas.openxmlformats.org/officeDocument/2006/relationships/image" Target="../media/image116.png"/><Relationship Id="rId20" Type="http://schemas.openxmlformats.org/officeDocument/2006/relationships/image" Target="../media/image117.png"/><Relationship Id="rId21" Type="http://schemas.openxmlformats.org/officeDocument/2006/relationships/slideLayout" Target="../slideLayouts/slideLayout13.xml"/><Relationship Id="rId22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24.png"/><Relationship Id="rId8" Type="http://schemas.openxmlformats.org/officeDocument/2006/relationships/image" Target="../media/image125.png"/><Relationship Id="rId9" Type="http://schemas.openxmlformats.org/officeDocument/2006/relationships/image" Target="../media/image126.png"/><Relationship Id="rId10" Type="http://schemas.openxmlformats.org/officeDocument/2006/relationships/image" Target="../media/image127.png"/><Relationship Id="rId11" Type="http://schemas.openxmlformats.org/officeDocument/2006/relationships/slideLayout" Target="../slideLayouts/slideLayout13.xml"/><Relationship Id="rId1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slideLayout" Target="../slideLayouts/slideLayout13.xml"/><Relationship Id="rId11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8" Type="http://schemas.openxmlformats.org/officeDocument/2006/relationships/image" Target="../media/image144.png"/><Relationship Id="rId9" Type="http://schemas.openxmlformats.org/officeDocument/2006/relationships/image" Target="../media/image145.png"/><Relationship Id="rId10" Type="http://schemas.openxmlformats.org/officeDocument/2006/relationships/image" Target="../media/image146.png"/><Relationship Id="rId11" Type="http://schemas.openxmlformats.org/officeDocument/2006/relationships/image" Target="../media/image147.png"/><Relationship Id="rId12" Type="http://schemas.openxmlformats.org/officeDocument/2006/relationships/image" Target="../media/image148.png"/><Relationship Id="rId13" Type="http://schemas.openxmlformats.org/officeDocument/2006/relationships/image" Target="../media/image149.png"/><Relationship Id="rId14" Type="http://schemas.openxmlformats.org/officeDocument/2006/relationships/image" Target="../media/image150.png"/><Relationship Id="rId15" Type="http://schemas.openxmlformats.org/officeDocument/2006/relationships/slideLayout" Target="../slideLayouts/slideLayout13.xml"/><Relationship Id="rId16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slideLayout" Target="../slideLayouts/slideLayout1.xml"/><Relationship Id="rId9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51.png"/><Relationship Id="rId2" Type="http://schemas.openxmlformats.org/officeDocument/2006/relationships/image" Target="../media/image152.png"/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Relationship Id="rId9" Type="http://schemas.openxmlformats.org/officeDocument/2006/relationships/image" Target="../media/image163.png"/><Relationship Id="rId10" Type="http://schemas.openxmlformats.org/officeDocument/2006/relationships/image" Target="../media/image164.png"/><Relationship Id="rId11" Type="http://schemas.openxmlformats.org/officeDocument/2006/relationships/image" Target="../media/image165.png"/><Relationship Id="rId12" Type="http://schemas.openxmlformats.org/officeDocument/2006/relationships/image" Target="../media/image166.png"/><Relationship Id="rId13" Type="http://schemas.openxmlformats.org/officeDocument/2006/relationships/image" Target="../media/image167.png"/><Relationship Id="rId14" Type="http://schemas.openxmlformats.org/officeDocument/2006/relationships/image" Target="../media/image168.png"/><Relationship Id="rId15" Type="http://schemas.openxmlformats.org/officeDocument/2006/relationships/image" Target="../media/image169.png"/><Relationship Id="rId16" Type="http://schemas.openxmlformats.org/officeDocument/2006/relationships/image" Target="../media/image170.png"/><Relationship Id="rId17" Type="http://schemas.openxmlformats.org/officeDocument/2006/relationships/image" Target="../media/image171.png"/><Relationship Id="rId18" Type="http://schemas.openxmlformats.org/officeDocument/2006/relationships/image" Target="../media/image172.png"/><Relationship Id="rId19" Type="http://schemas.openxmlformats.org/officeDocument/2006/relationships/image" Target="../media/image173.png"/><Relationship Id="rId20" Type="http://schemas.openxmlformats.org/officeDocument/2006/relationships/slideLayout" Target="../slideLayouts/slideLayout13.xml"/><Relationship Id="rId21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74.png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slideLayout" Target="../slideLayouts/slideLayout13.xml"/><Relationship Id="rId14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image" Target="../media/image188.png"/><Relationship Id="rId4" Type="http://schemas.openxmlformats.org/officeDocument/2006/relationships/image" Target="../media/image189.png"/><Relationship Id="rId5" Type="http://schemas.openxmlformats.org/officeDocument/2006/relationships/image" Target="../media/image190.png"/><Relationship Id="rId6" Type="http://schemas.openxmlformats.org/officeDocument/2006/relationships/image" Target="../media/image191.png"/><Relationship Id="rId7" Type="http://schemas.openxmlformats.org/officeDocument/2006/relationships/image" Target="../media/image192.png"/><Relationship Id="rId8" Type="http://schemas.openxmlformats.org/officeDocument/2006/relationships/image" Target="../media/image193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94.png"/><Relationship Id="rId2" Type="http://schemas.openxmlformats.org/officeDocument/2006/relationships/image" Target="../media/image195.png"/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00.png"/><Relationship Id="rId2" Type="http://schemas.openxmlformats.org/officeDocument/2006/relationships/image" Target="../media/image201.png"/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slideLayout" Target="../slideLayouts/slideLayout13.xml"/><Relationship Id="rId9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07.png"/><Relationship Id="rId2" Type="http://schemas.openxmlformats.org/officeDocument/2006/relationships/image" Target="../media/image208.png"/><Relationship Id="rId3" Type="http://schemas.openxmlformats.org/officeDocument/2006/relationships/image" Target="../media/image209.png"/><Relationship Id="rId4" Type="http://schemas.openxmlformats.org/officeDocument/2006/relationships/image" Target="../media/image210.png"/><Relationship Id="rId5" Type="http://schemas.openxmlformats.org/officeDocument/2006/relationships/image" Target="../media/image211.png"/><Relationship Id="rId6" Type="http://schemas.openxmlformats.org/officeDocument/2006/relationships/image" Target="../media/image212.jpe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image" Target="../media/image216.png"/><Relationship Id="rId5" Type="http://schemas.openxmlformats.org/officeDocument/2006/relationships/image" Target="../media/image217.png"/><Relationship Id="rId6" Type="http://schemas.openxmlformats.org/officeDocument/2006/relationships/image" Target="../media/image218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19.png"/><Relationship Id="rId2" Type="http://schemas.openxmlformats.org/officeDocument/2006/relationships/image" Target="../media/image220.png"/><Relationship Id="rId3" Type="http://schemas.openxmlformats.org/officeDocument/2006/relationships/image" Target="../media/image221.png"/><Relationship Id="rId4" Type="http://schemas.openxmlformats.org/officeDocument/2006/relationships/image" Target="../media/image222.png"/><Relationship Id="rId5" Type="http://schemas.openxmlformats.org/officeDocument/2006/relationships/image" Target="../media/image223.png"/><Relationship Id="rId6" Type="http://schemas.openxmlformats.org/officeDocument/2006/relationships/image" Target="../media/image224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25.png"/><Relationship Id="rId2" Type="http://schemas.openxmlformats.org/officeDocument/2006/relationships/image" Target="../media/image226.png"/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7" Type="http://schemas.openxmlformats.org/officeDocument/2006/relationships/image" Target="../media/image231.png"/><Relationship Id="rId8" Type="http://schemas.openxmlformats.org/officeDocument/2006/relationships/image" Target="../media/image232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33.png"/><Relationship Id="rId2" Type="http://schemas.openxmlformats.org/officeDocument/2006/relationships/image" Target="../media/image234.png"/><Relationship Id="rId3" Type="http://schemas.openxmlformats.org/officeDocument/2006/relationships/image" Target="../media/image235.png"/><Relationship Id="rId4" Type="http://schemas.openxmlformats.org/officeDocument/2006/relationships/image" Target="../media/image236.png"/><Relationship Id="rId5" Type="http://schemas.openxmlformats.org/officeDocument/2006/relationships/image" Target="../media/image237.png"/><Relationship Id="rId6" Type="http://schemas.openxmlformats.org/officeDocument/2006/relationships/image" Target="../media/image238.png"/><Relationship Id="rId7" Type="http://schemas.openxmlformats.org/officeDocument/2006/relationships/image" Target="../media/image239.png"/><Relationship Id="rId8" Type="http://schemas.openxmlformats.org/officeDocument/2006/relationships/image" Target="../media/image240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41.png"/><Relationship Id="rId2" Type="http://schemas.openxmlformats.org/officeDocument/2006/relationships/image" Target="../media/image242.png"/><Relationship Id="rId3" Type="http://schemas.openxmlformats.org/officeDocument/2006/relationships/image" Target="../media/image243.png"/><Relationship Id="rId4" Type="http://schemas.openxmlformats.org/officeDocument/2006/relationships/image" Target="../media/image244.png"/><Relationship Id="rId5" Type="http://schemas.openxmlformats.org/officeDocument/2006/relationships/image" Target="../media/image245.png"/><Relationship Id="rId6" Type="http://schemas.openxmlformats.org/officeDocument/2006/relationships/image" Target="../media/image246.png"/><Relationship Id="rId7" Type="http://schemas.openxmlformats.org/officeDocument/2006/relationships/image" Target="../media/image247.png"/><Relationship Id="rId8" Type="http://schemas.openxmlformats.org/officeDocument/2006/relationships/image" Target="../media/image248.png"/><Relationship Id="rId9" Type="http://schemas.openxmlformats.org/officeDocument/2006/relationships/image" Target="../media/image249.png"/><Relationship Id="rId10" Type="http://schemas.openxmlformats.org/officeDocument/2006/relationships/image" Target="../media/image250.png"/><Relationship Id="rId11" Type="http://schemas.openxmlformats.org/officeDocument/2006/relationships/image" Target="../media/image251.png"/><Relationship Id="rId12" Type="http://schemas.openxmlformats.org/officeDocument/2006/relationships/image" Target="../media/image252.png"/><Relationship Id="rId13" Type="http://schemas.openxmlformats.org/officeDocument/2006/relationships/image" Target="../media/image253.png"/><Relationship Id="rId14" Type="http://schemas.openxmlformats.org/officeDocument/2006/relationships/image" Target="../media/image254.png"/><Relationship Id="rId15" Type="http://schemas.openxmlformats.org/officeDocument/2006/relationships/image" Target="../media/image255.png"/><Relationship Id="rId16" Type="http://schemas.openxmlformats.org/officeDocument/2006/relationships/image" Target="../media/image256.png"/><Relationship Id="rId17" Type="http://schemas.openxmlformats.org/officeDocument/2006/relationships/image" Target="../media/image257.png"/><Relationship Id="rId18" Type="http://schemas.openxmlformats.org/officeDocument/2006/relationships/image" Target="../media/image258.png"/><Relationship Id="rId19" Type="http://schemas.openxmlformats.org/officeDocument/2006/relationships/image" Target="../media/image259.png"/><Relationship Id="rId20" Type="http://schemas.openxmlformats.org/officeDocument/2006/relationships/slideLayout" Target="../slideLayouts/slideLayout13.xml"/><Relationship Id="rId21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60.png"/><Relationship Id="rId2" Type="http://schemas.openxmlformats.org/officeDocument/2006/relationships/image" Target="../media/image261.png"/><Relationship Id="rId3" Type="http://schemas.openxmlformats.org/officeDocument/2006/relationships/image" Target="../media/image262.png"/><Relationship Id="rId4" Type="http://schemas.openxmlformats.org/officeDocument/2006/relationships/image" Target="../media/image263.png"/><Relationship Id="rId5" Type="http://schemas.openxmlformats.org/officeDocument/2006/relationships/image" Target="../media/image264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65.png"/><Relationship Id="rId2" Type="http://schemas.openxmlformats.org/officeDocument/2006/relationships/image" Target="../media/image266.png"/><Relationship Id="rId3" Type="http://schemas.openxmlformats.org/officeDocument/2006/relationships/image" Target="../media/image267.png"/><Relationship Id="rId4" Type="http://schemas.openxmlformats.org/officeDocument/2006/relationships/image" Target="../media/image268.png"/><Relationship Id="rId5" Type="http://schemas.openxmlformats.org/officeDocument/2006/relationships/image" Target="../media/image269.png"/><Relationship Id="rId6" Type="http://schemas.openxmlformats.org/officeDocument/2006/relationships/image" Target="../media/image270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3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13.xml"/><Relationship Id="rId8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" descr=""/>
          <p:cNvPicPr/>
          <p:nvPr/>
        </p:nvPicPr>
        <p:blipFill>
          <a:blip r:embed="rId2"/>
          <a:stretch/>
        </p:blipFill>
        <p:spPr>
          <a:xfrm>
            <a:off x="2448000" y="1373040"/>
            <a:ext cx="4457520" cy="3314520"/>
          </a:xfrm>
          <a:prstGeom prst="rect">
            <a:avLst/>
          </a:prstGeom>
          <a:ln>
            <a:noFill/>
          </a:ln>
        </p:spPr>
      </p:pic>
      <p:sp>
        <p:nvSpPr>
          <p:cNvPr id="83" name="CustomShape 1"/>
          <p:cNvSpPr/>
          <p:nvPr/>
        </p:nvSpPr>
        <p:spPr>
          <a:xfrm>
            <a:off x="1800360" y="1301040"/>
            <a:ext cx="5503680" cy="1143000"/>
          </a:xfrm>
          <a:prstGeom prst="rect">
            <a:avLst/>
          </a:prstGeom>
          <a:solidFill>
            <a:srgbClr val="ffffff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4" name="CustomShape 2"/>
          <p:cNvSpPr/>
          <p:nvPr/>
        </p:nvSpPr>
        <p:spPr>
          <a:xfrm>
            <a:off x="111240" y="588960"/>
            <a:ext cx="896292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Digitalisierung im Fensterbau, Baufachhandel und Montage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85" name="Picture 4" descr=""/>
          <p:cNvPicPr/>
          <p:nvPr/>
        </p:nvPicPr>
        <p:blipFill>
          <a:blip r:embed="rId3"/>
          <a:stretch/>
        </p:blipFill>
        <p:spPr>
          <a:xfrm>
            <a:off x="8161200" y="92880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86" name="Picture 5" descr=""/>
          <p:cNvPicPr/>
          <p:nvPr/>
        </p:nvPicPr>
        <p:blipFill>
          <a:blip r:embed="rId4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87" name="Picture 6" descr=""/>
          <p:cNvPicPr/>
          <p:nvPr/>
        </p:nvPicPr>
        <p:blipFill>
          <a:blip r:embed="rId5"/>
          <a:stretch/>
        </p:blipFill>
        <p:spPr>
          <a:xfrm>
            <a:off x="1836360" y="1304280"/>
            <a:ext cx="5432400" cy="1069920"/>
          </a:xfrm>
          <a:prstGeom prst="rect">
            <a:avLst/>
          </a:prstGeom>
          <a:ln>
            <a:noFill/>
          </a:ln>
        </p:spPr>
      </p:pic>
      <p:pic>
        <p:nvPicPr>
          <p:cNvPr id="88" name="Picture 7" descr=""/>
          <p:cNvPicPr/>
          <p:nvPr/>
        </p:nvPicPr>
        <p:blipFill>
          <a:blip r:embed="rId6"/>
          <a:stretch/>
        </p:blipFill>
        <p:spPr>
          <a:xfrm>
            <a:off x="5490360" y="6446520"/>
            <a:ext cx="3504960" cy="280800"/>
          </a:xfrm>
          <a:prstGeom prst="rect">
            <a:avLst/>
          </a:prstGeom>
          <a:ln>
            <a:noFill/>
          </a:ln>
        </p:spPr>
      </p:pic>
      <p:pic>
        <p:nvPicPr>
          <p:cNvPr id="89" name="Picture 8" descr=""/>
          <p:cNvPicPr/>
          <p:nvPr/>
        </p:nvPicPr>
        <p:blipFill>
          <a:blip r:embed="rId7"/>
          <a:stretch/>
        </p:blipFill>
        <p:spPr>
          <a:xfrm>
            <a:off x="144000" y="6458760"/>
            <a:ext cx="3695400" cy="304560"/>
          </a:xfrm>
          <a:prstGeom prst="rect">
            <a:avLst/>
          </a:prstGeom>
          <a:ln>
            <a:noFill/>
          </a:ln>
        </p:spPr>
      </p:pic>
      <p:pic>
        <p:nvPicPr>
          <p:cNvPr id="90" name="Picture 9" descr=""/>
          <p:cNvPicPr/>
          <p:nvPr/>
        </p:nvPicPr>
        <p:blipFill>
          <a:blip r:embed="rId8"/>
          <a:stretch/>
        </p:blipFill>
        <p:spPr>
          <a:xfrm>
            <a:off x="1355760" y="2664000"/>
            <a:ext cx="6462720" cy="2443320"/>
          </a:xfrm>
          <a:prstGeom prst="rect">
            <a:avLst/>
          </a:prstGeom>
          <a:ln>
            <a:noFill/>
          </a:ln>
        </p:spPr>
      </p:pic>
      <p:pic>
        <p:nvPicPr>
          <p:cNvPr id="91" name="Grafik 90" descr=""/>
          <p:cNvPicPr/>
          <p:nvPr/>
        </p:nvPicPr>
        <p:blipFill>
          <a:blip r:embed="rId9"/>
          <a:stretch/>
        </p:blipFill>
        <p:spPr>
          <a:xfrm>
            <a:off x="8125200" y="5184000"/>
            <a:ext cx="870120" cy="1147320"/>
          </a:xfrm>
          <a:prstGeom prst="rect">
            <a:avLst/>
          </a:prstGeom>
          <a:ln>
            <a:noFill/>
          </a:ln>
        </p:spPr>
      </p:pic>
      <p:pic>
        <p:nvPicPr>
          <p:cNvPr id="92" name="Grafik 91" descr=""/>
          <p:cNvPicPr/>
          <p:nvPr/>
        </p:nvPicPr>
        <p:blipFill>
          <a:blip r:embed="rId10"/>
          <a:stretch/>
        </p:blipFill>
        <p:spPr>
          <a:xfrm>
            <a:off x="181080" y="5112000"/>
            <a:ext cx="925200" cy="121932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nodeType="clickEffect" fill="hold">
                      <p:stCondLst>
                        <p:cond delay="indefinite"/>
                      </p:stCondLst>
                      <p:childTnLst>
                        <p:par>
                          <p:cTn id="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nodeType="clickEffect" fill="hold">
                      <p:stCondLst>
                        <p:cond delay="indefinite"/>
                      </p:stCondLst>
                      <p:childTnLst>
                        <p:par>
                          <p:cTn id="1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1" descr=""/>
          <p:cNvPicPr/>
          <p:nvPr/>
        </p:nvPicPr>
        <p:blipFill>
          <a:blip r:embed="rId2"/>
          <a:stretch/>
        </p:blipFill>
        <p:spPr>
          <a:xfrm>
            <a:off x="1074960" y="144000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153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Integration in jede IT-Umbegbung ERP-Systeme /DB`s usw.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54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72000" y="645228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Kommunikation mit Datenbanken und ERP-Systemen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156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57" name="" descr=""/>
          <p:cNvPicPr/>
          <p:nvPr/>
        </p:nvPicPr>
        <p:blipFill>
          <a:blip r:embed="rId5"/>
          <a:stretch/>
        </p:blipFill>
        <p:spPr>
          <a:xfrm>
            <a:off x="216000" y="2105640"/>
            <a:ext cx="8771400" cy="314964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100" dur="indefinite" restart="never" nodeType="tmRoot">
          <p:childTnLst>
            <p:seq>
              <p:cTn id="101" dur="indefinite" nodeType="mainSeq">
                <p:childTnLst>
                  <p:par>
                    <p:cTn id="102" nodeType="clickEffect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Cloud Service – Hybrid, Public, Private Cloud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59" name="Picture 3" descr=""/>
          <p:cNvPicPr/>
          <p:nvPr/>
        </p:nvPicPr>
        <p:blipFill>
          <a:blip r:embed="rId2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60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61" name="CustomShape 2"/>
          <p:cNvSpPr/>
          <p:nvPr/>
        </p:nvSpPr>
        <p:spPr>
          <a:xfrm>
            <a:off x="2160000" y="1224000"/>
            <a:ext cx="4387680" cy="562968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162" name="Grafik 143" descr=""/>
          <p:cNvPicPr/>
          <p:nvPr/>
        </p:nvPicPr>
        <p:blipFill>
          <a:blip r:embed="rId4"/>
          <a:stretch/>
        </p:blipFill>
        <p:spPr>
          <a:xfrm>
            <a:off x="2338200" y="1262520"/>
            <a:ext cx="4065480" cy="560628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In einer Minute alle Standorte, Personen, Baustellen vernetzt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64" name="Picture 3" descr=""/>
          <p:cNvPicPr/>
          <p:nvPr/>
        </p:nvPicPr>
        <p:blipFill>
          <a:blip r:embed="rId2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65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4"/>
          <a:stretch/>
        </p:blipFill>
        <p:spPr>
          <a:xfrm>
            <a:off x="792000" y="1584000"/>
            <a:ext cx="7567200" cy="471420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" descr=""/>
          <p:cNvPicPr/>
          <p:nvPr/>
        </p:nvPicPr>
        <p:blipFill>
          <a:blip r:embed="rId2"/>
          <a:stretch/>
        </p:blipFill>
        <p:spPr>
          <a:xfrm>
            <a:off x="990720" y="1538280"/>
            <a:ext cx="6699240" cy="498132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111240" y="1268280"/>
            <a:ext cx="8915400" cy="5163840"/>
          </a:xfrm>
          <a:prstGeom prst="rect">
            <a:avLst/>
          </a:prstGeom>
          <a:solidFill>
            <a:srgbClr val="ffffff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169" name="Picture 3" descr=""/>
          <p:cNvPicPr/>
          <p:nvPr/>
        </p:nvPicPr>
        <p:blipFill>
          <a:blip r:embed="rId3"/>
          <a:stretch/>
        </p:blipFill>
        <p:spPr>
          <a:xfrm>
            <a:off x="8713800" y="6524640"/>
            <a:ext cx="312480" cy="20304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274680" y="588960"/>
            <a:ext cx="879948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Alle Baustellen und Abnahmen online live im Überblick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71" name="Picture 5" descr=""/>
          <p:cNvPicPr/>
          <p:nvPr/>
        </p:nvPicPr>
        <p:blipFill>
          <a:blip r:embed="rId4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172" name="Picture 6" descr=""/>
          <p:cNvPicPr/>
          <p:nvPr/>
        </p:nvPicPr>
        <p:blipFill>
          <a:blip r:embed="rId5"/>
          <a:stretch/>
        </p:blipFill>
        <p:spPr>
          <a:xfrm>
            <a:off x="1211400" y="1368360"/>
            <a:ext cx="6756120" cy="5233680"/>
          </a:xfrm>
          <a:prstGeom prst="rect">
            <a:avLst/>
          </a:prstGeom>
          <a:ln>
            <a:noFill/>
          </a:ln>
        </p:spPr>
      </p:pic>
      <p:pic>
        <p:nvPicPr>
          <p:cNvPr id="173" name="Picture 7" descr=""/>
          <p:cNvPicPr/>
          <p:nvPr/>
        </p:nvPicPr>
        <p:blipFill>
          <a:blip r:embed="rId6"/>
          <a:stretch/>
        </p:blipFill>
        <p:spPr>
          <a:xfrm>
            <a:off x="8064360" y="1006560"/>
            <a:ext cx="506160" cy="831600"/>
          </a:xfrm>
          <a:prstGeom prst="rect">
            <a:avLst/>
          </a:prstGeom>
          <a:ln>
            <a:noFill/>
          </a:ln>
        </p:spPr>
      </p:pic>
      <p:sp>
        <p:nvSpPr>
          <p:cNvPr id="174" name="CustomShape 3"/>
          <p:cNvSpPr/>
          <p:nvPr/>
        </p:nvSpPr>
        <p:spPr>
          <a:xfrm>
            <a:off x="1170000" y="1363680"/>
            <a:ext cx="2690640" cy="73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083882"/>
                </a:solidFill>
                <a:latin typeface="Calibri"/>
                <a:ea typeface="Microsoft YaHei"/>
              </a:rPr>
              <a:t>Alle Projekte mit Abnahmeliste immer aktuell in Echtzeit im Überblick.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75" name="CustomShape 4"/>
          <p:cNvSpPr/>
          <p:nvPr/>
        </p:nvSpPr>
        <p:spPr>
          <a:xfrm>
            <a:off x="111240" y="6419880"/>
            <a:ext cx="891540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Monitoring zentral und dezentral! In Echtzeit je Bauelement reagieren und organisieren</a:t>
            </a:r>
            <a:r>
              <a:rPr b="0" lang="de-DE" sz="2000" spc="-1" strike="noStrike">
                <a:solidFill>
                  <a:srgbClr val="ffffff"/>
                </a:solidFill>
                <a:latin typeface="Calibri"/>
                <a:ea typeface="Microsoft YaHei"/>
              </a:rPr>
              <a:t>!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176" name="Picture 10" descr=""/>
          <p:cNvPicPr/>
          <p:nvPr/>
        </p:nvPicPr>
        <p:blipFill>
          <a:blip r:embed="rId7"/>
          <a:stretch/>
        </p:blipFill>
        <p:spPr>
          <a:xfrm>
            <a:off x="8032680" y="3284640"/>
            <a:ext cx="855360" cy="722160"/>
          </a:xfrm>
          <a:prstGeom prst="rect">
            <a:avLst/>
          </a:prstGeom>
          <a:ln>
            <a:noFill/>
          </a:ln>
        </p:spPr>
      </p:pic>
      <p:pic>
        <p:nvPicPr>
          <p:cNvPr id="177" name="Picture 11" descr=""/>
          <p:cNvPicPr/>
          <p:nvPr/>
        </p:nvPicPr>
        <p:blipFill>
          <a:blip r:embed="rId8"/>
          <a:stretch/>
        </p:blipFill>
        <p:spPr>
          <a:xfrm>
            <a:off x="246240" y="2666880"/>
            <a:ext cx="868320" cy="806400"/>
          </a:xfrm>
          <a:prstGeom prst="rect">
            <a:avLst/>
          </a:prstGeom>
          <a:ln>
            <a:noFill/>
          </a:ln>
        </p:spPr>
      </p:pic>
      <p:pic>
        <p:nvPicPr>
          <p:cNvPr id="178" name="Picture 12" descr=""/>
          <p:cNvPicPr/>
          <p:nvPr/>
        </p:nvPicPr>
        <p:blipFill>
          <a:blip r:embed="rId9"/>
          <a:stretch/>
        </p:blipFill>
        <p:spPr>
          <a:xfrm>
            <a:off x="246240" y="4400640"/>
            <a:ext cx="868320" cy="833400"/>
          </a:xfrm>
          <a:prstGeom prst="rect">
            <a:avLst/>
          </a:prstGeom>
          <a:ln>
            <a:noFill/>
          </a:ln>
        </p:spPr>
      </p:pic>
      <p:pic>
        <p:nvPicPr>
          <p:cNvPr id="179" name="Picture 13" descr=""/>
          <p:cNvPicPr/>
          <p:nvPr/>
        </p:nvPicPr>
        <p:blipFill>
          <a:blip r:embed="rId10"/>
          <a:stretch/>
        </p:blipFill>
        <p:spPr>
          <a:xfrm>
            <a:off x="8015400" y="5126040"/>
            <a:ext cx="855360" cy="677880"/>
          </a:xfrm>
          <a:prstGeom prst="rect">
            <a:avLst/>
          </a:prstGeom>
          <a:ln>
            <a:noFill/>
          </a:ln>
        </p:spPr>
      </p:pic>
      <p:pic>
        <p:nvPicPr>
          <p:cNvPr id="180" name="Picture 14" descr=""/>
          <p:cNvPicPr/>
          <p:nvPr/>
        </p:nvPicPr>
        <p:blipFill>
          <a:blip r:embed="rId11"/>
          <a:stretch/>
        </p:blipFill>
        <p:spPr>
          <a:xfrm>
            <a:off x="5811840" y="1909800"/>
            <a:ext cx="966600" cy="752400"/>
          </a:xfrm>
          <a:prstGeom prst="rect">
            <a:avLst/>
          </a:prstGeom>
          <a:ln>
            <a:noFill/>
          </a:ln>
        </p:spPr>
      </p:pic>
      <p:pic>
        <p:nvPicPr>
          <p:cNvPr id="181" name="Picture 15" descr=""/>
          <p:cNvPicPr/>
          <p:nvPr/>
        </p:nvPicPr>
        <p:blipFill>
          <a:blip r:embed="rId12"/>
          <a:stretch/>
        </p:blipFill>
        <p:spPr>
          <a:xfrm>
            <a:off x="2714760" y="5594400"/>
            <a:ext cx="869760" cy="677880"/>
          </a:xfrm>
          <a:prstGeom prst="rect">
            <a:avLst/>
          </a:prstGeom>
          <a:ln>
            <a:noFill/>
          </a:ln>
        </p:spPr>
      </p:pic>
      <p:pic>
        <p:nvPicPr>
          <p:cNvPr id="182" name="Picture 9" descr=""/>
          <p:cNvPicPr/>
          <p:nvPr/>
        </p:nvPicPr>
        <p:blipFill>
          <a:blip r:embed="rId13"/>
          <a:stretch/>
        </p:blipFill>
        <p:spPr>
          <a:xfrm>
            <a:off x="244440" y="1372680"/>
            <a:ext cx="886320" cy="785880"/>
          </a:xfrm>
          <a:prstGeom prst="rect">
            <a:avLst/>
          </a:prstGeom>
          <a:ln>
            <a:noFill/>
          </a:ln>
        </p:spPr>
      </p:pic>
      <p:pic>
        <p:nvPicPr>
          <p:cNvPr id="183" name="Picture 7" descr=""/>
          <p:cNvPicPr/>
          <p:nvPr/>
        </p:nvPicPr>
        <p:blipFill>
          <a:blip r:embed="rId14"/>
          <a:stretch/>
        </p:blipFill>
        <p:spPr>
          <a:xfrm>
            <a:off x="8037000" y="2161800"/>
            <a:ext cx="853560" cy="649080"/>
          </a:xfrm>
          <a:prstGeom prst="rect">
            <a:avLst/>
          </a:prstGeom>
          <a:ln>
            <a:noFill/>
          </a:ln>
        </p:spPr>
      </p:pic>
    </p:spTree>
  </p:cSld>
  <p:transition advTm="46000">
    <p:wipe dir="u"/>
  </p:transition>
  <p:timing>
    <p:tnLst>
      <p:par>
        <p:cTn id="106" dur="indefinite" restart="never" nodeType="tmRoot">
          <p:childTnLst>
            <p:seq>
              <p:cTn id="107" dur="indefinite" nodeType="mainSeq">
                <p:childTnLst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2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8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" descr=""/>
          <p:cNvPicPr/>
          <p:nvPr/>
        </p:nvPicPr>
        <p:blipFill>
          <a:blip r:embed="rId2"/>
          <a:stretch/>
        </p:blipFill>
        <p:spPr>
          <a:xfrm>
            <a:off x="990720" y="153828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185" name="Picture 3" descr=""/>
          <p:cNvPicPr/>
          <p:nvPr/>
        </p:nvPicPr>
        <p:blipFill>
          <a:blip r:embed="rId3"/>
          <a:stretch/>
        </p:blipFill>
        <p:spPr>
          <a:xfrm>
            <a:off x="8713800" y="6524640"/>
            <a:ext cx="312480" cy="203040"/>
          </a:xfrm>
          <a:prstGeom prst="rect">
            <a:avLst/>
          </a:prstGeom>
          <a:ln>
            <a:noFill/>
          </a:ln>
        </p:spPr>
      </p:pic>
      <p:sp>
        <p:nvSpPr>
          <p:cNvPr id="186" name="CustomShape 1"/>
          <p:cNvSpPr/>
          <p:nvPr/>
        </p:nvSpPr>
        <p:spPr>
          <a:xfrm>
            <a:off x="274680" y="588960"/>
            <a:ext cx="879948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Aufmaß – Montage – Wartung der Bauelemente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87" name="Picture 5" descr=""/>
          <p:cNvPicPr/>
          <p:nvPr/>
        </p:nvPicPr>
        <p:blipFill>
          <a:blip r:embed="rId4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188" name="Picture 7" descr=""/>
          <p:cNvPicPr/>
          <p:nvPr/>
        </p:nvPicPr>
        <p:blipFill>
          <a:blip r:embed="rId5"/>
          <a:stretch/>
        </p:blipFill>
        <p:spPr>
          <a:xfrm>
            <a:off x="8064360" y="1006560"/>
            <a:ext cx="506160" cy="83160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111240" y="6419880"/>
            <a:ext cx="891540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Eine zentrale Datenbank für alle Internetanwendungen.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6"/>
          <a:stretch/>
        </p:blipFill>
        <p:spPr>
          <a:xfrm>
            <a:off x="824040" y="1694520"/>
            <a:ext cx="7570080" cy="4506840"/>
          </a:xfrm>
          <a:prstGeom prst="rect">
            <a:avLst/>
          </a:prstGeom>
          <a:ln>
            <a:noFill/>
          </a:ln>
        </p:spPr>
      </p:pic>
    </p:spTree>
  </p:cSld>
  <p:transition advTm="46000">
    <p:wipe dir="u"/>
  </p:transition>
  <p:timing>
    <p:tnLst>
      <p:par>
        <p:cTn id="183" dur="indefinite" restart="never" nodeType="tmRoot">
          <p:childTnLst>
            <p:seq>
              <p:cTn id="184" dur="indefinite" nodeType="mainSeq">
                <p:childTnLst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9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icture 1" descr=""/>
          <p:cNvPicPr/>
          <p:nvPr/>
        </p:nvPicPr>
        <p:blipFill>
          <a:blip r:embed="rId2"/>
          <a:stretch/>
        </p:blipFill>
        <p:spPr>
          <a:xfrm>
            <a:off x="1211760" y="152100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192" name="Picture 2" descr=""/>
          <p:cNvPicPr/>
          <p:nvPr/>
        </p:nvPicPr>
        <p:blipFill>
          <a:blip r:embed="rId3"/>
          <a:stretch/>
        </p:blipFill>
        <p:spPr>
          <a:xfrm>
            <a:off x="8564400" y="6524640"/>
            <a:ext cx="264960" cy="171360"/>
          </a:xfrm>
          <a:prstGeom prst="rect">
            <a:avLst/>
          </a:prstGeom>
          <a:ln>
            <a:noFill/>
          </a:ln>
        </p:spPr>
      </p:pic>
      <p:sp>
        <p:nvSpPr>
          <p:cNvPr id="193" name="CustomShape 1"/>
          <p:cNvSpPr/>
          <p:nvPr/>
        </p:nvSpPr>
        <p:spPr>
          <a:xfrm>
            <a:off x="111240" y="588960"/>
            <a:ext cx="896292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Was ist neu?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94" name="Picture 4" descr=""/>
          <p:cNvPicPr/>
          <p:nvPr/>
        </p:nvPicPr>
        <p:blipFill>
          <a:blip r:embed="rId4"/>
          <a:stretch/>
        </p:blipFill>
        <p:spPr>
          <a:xfrm>
            <a:off x="8161200" y="88164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195" name="Picture 5" descr=""/>
          <p:cNvPicPr/>
          <p:nvPr/>
        </p:nvPicPr>
        <p:blipFill>
          <a:blip r:embed="rId5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sp>
        <p:nvSpPr>
          <p:cNvPr id="196" name="CustomShape 2"/>
          <p:cNvSpPr/>
          <p:nvPr/>
        </p:nvSpPr>
        <p:spPr>
          <a:xfrm>
            <a:off x="452880" y="1936080"/>
            <a:ext cx="860040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2. Internetadressen zur Objekt-Vernetzung </a:t>
            </a:r>
            <a:r>
              <a:rPr b="0" lang="de-DE" sz="18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(Einbauorte / Fenster usw.)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197" name="CustomShape 3"/>
          <p:cNvSpPr/>
          <p:nvPr/>
        </p:nvSpPr>
        <p:spPr>
          <a:xfrm>
            <a:off x="474840" y="3795840"/>
            <a:ext cx="79516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5. Loch.Nr. automatisch für Einbauorte (klassifizierend)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198" name="CustomShape 4"/>
          <p:cNvSpPr/>
          <p:nvPr/>
        </p:nvSpPr>
        <p:spPr>
          <a:xfrm>
            <a:off x="464400" y="5055480"/>
            <a:ext cx="63640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7. Individuelle Tabellen aus 450 Datenfeldern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199" name="CustomShape 5"/>
          <p:cNvSpPr/>
          <p:nvPr/>
        </p:nvSpPr>
        <p:spPr>
          <a:xfrm>
            <a:off x="454320" y="4448160"/>
            <a:ext cx="796032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6. Beliebig viele Tabellen für Aufmaß und Organisation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00" name="CustomShape 6"/>
          <p:cNvSpPr/>
          <p:nvPr/>
        </p:nvSpPr>
        <p:spPr>
          <a:xfrm>
            <a:off x="464400" y="2583720"/>
            <a:ext cx="833292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3. Alles am Pin gespeichert (Visualisierung von Plänen usw.)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01" name="CustomShape 7"/>
          <p:cNvSpPr/>
          <p:nvPr/>
        </p:nvSpPr>
        <p:spPr>
          <a:xfrm>
            <a:off x="454320" y="5677560"/>
            <a:ext cx="855972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8. Konfigurator für Einbausituationen mit indiv. Grafiken &amp; Tabellen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02" name="CustomShape 8"/>
          <p:cNvSpPr/>
          <p:nvPr/>
        </p:nvSpPr>
        <p:spPr>
          <a:xfrm>
            <a:off x="474840" y="3186720"/>
            <a:ext cx="86007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4. Plantafel integriert mit Aufmaß zur Gesamtvisualisierung T+T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03" name="CustomShape 9"/>
          <p:cNvSpPr/>
          <p:nvPr/>
        </p:nvSpPr>
        <p:spPr>
          <a:xfrm>
            <a:off x="454320" y="6220080"/>
            <a:ext cx="499572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9. Mit jedem Browser und Tablet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04" name="CustomShape 10"/>
          <p:cNvSpPr/>
          <p:nvPr/>
        </p:nvSpPr>
        <p:spPr>
          <a:xfrm>
            <a:off x="430920" y="1298880"/>
            <a:ext cx="80877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1. SaaS Gesamtlösung für Aufmaß, Beschaffung und Montage</a:t>
            </a:r>
            <a:endParaRPr b="0" lang="de-DE" sz="2200" spc="-1" strike="noStrike">
              <a:latin typeface="Arial"/>
            </a:endParaRPr>
          </a:p>
        </p:txBody>
      </p:sp>
      <p:pic>
        <p:nvPicPr>
          <p:cNvPr id="205" name="Picture 4" descr=""/>
          <p:cNvPicPr/>
          <p:nvPr/>
        </p:nvPicPr>
        <p:blipFill>
          <a:blip r:embed="rId6"/>
          <a:stretch/>
        </p:blipFill>
        <p:spPr>
          <a:xfrm>
            <a:off x="8337600" y="2284560"/>
            <a:ext cx="804240" cy="848520"/>
          </a:xfrm>
          <a:prstGeom prst="rect">
            <a:avLst/>
          </a:prstGeom>
          <a:ln>
            <a:noFill/>
          </a:ln>
        </p:spPr>
      </p:pic>
      <p:pic>
        <p:nvPicPr>
          <p:cNvPr id="206" name="Grafik 1" descr=""/>
          <p:cNvPicPr/>
          <p:nvPr/>
        </p:nvPicPr>
        <p:blipFill>
          <a:blip r:embed="rId7"/>
          <a:stretch/>
        </p:blipFill>
        <p:spPr>
          <a:xfrm>
            <a:off x="8467920" y="6046920"/>
            <a:ext cx="546120" cy="765000"/>
          </a:xfrm>
          <a:prstGeom prst="rect">
            <a:avLst/>
          </a:prstGeom>
          <a:ln>
            <a:noFill/>
          </a:ln>
        </p:spPr>
      </p:pic>
      <p:pic>
        <p:nvPicPr>
          <p:cNvPr id="207" name="Grafik 5" descr=""/>
          <p:cNvPicPr/>
          <p:nvPr/>
        </p:nvPicPr>
        <p:blipFill>
          <a:blip r:embed="rId8"/>
          <a:stretch/>
        </p:blipFill>
        <p:spPr>
          <a:xfrm>
            <a:off x="7893000" y="3868200"/>
            <a:ext cx="1079280" cy="713160"/>
          </a:xfrm>
          <a:prstGeom prst="rect">
            <a:avLst/>
          </a:prstGeom>
          <a:ln>
            <a:noFill/>
          </a:ln>
        </p:spPr>
      </p:pic>
      <p:pic>
        <p:nvPicPr>
          <p:cNvPr id="208" name="Grafik 6" descr=""/>
          <p:cNvPicPr/>
          <p:nvPr/>
        </p:nvPicPr>
        <p:blipFill>
          <a:blip r:embed="rId9"/>
          <a:stretch/>
        </p:blipFill>
        <p:spPr>
          <a:xfrm>
            <a:off x="4062240" y="3095640"/>
            <a:ext cx="1012680" cy="66024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199" dur="indefinite" restart="never" nodeType="tmRoot">
          <p:childTnLst>
            <p:seq>
              <p:cTn id="200" dur="indefinite" nodeType="mainSeq">
                <p:childTnLst>
                  <p:par>
                    <p:cTn id="201" nodeType="clickEffect" fill="hold">
                      <p:stCondLst>
                        <p:cond delay="indefinite"/>
                      </p:stCondLst>
                      <p:childTnLst>
                        <p:par>
                          <p:cTn id="2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6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0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4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0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3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4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0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1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4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5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2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63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8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9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5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6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7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" descr=""/>
          <p:cNvPicPr/>
          <p:nvPr/>
        </p:nvPicPr>
        <p:blipFill>
          <a:blip r:embed="rId2"/>
          <a:stretch/>
        </p:blipFill>
        <p:spPr>
          <a:xfrm>
            <a:off x="990720" y="168120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210" name="Picture 2" descr=""/>
          <p:cNvPicPr/>
          <p:nvPr/>
        </p:nvPicPr>
        <p:blipFill>
          <a:blip r:embed="rId3"/>
          <a:stretch/>
        </p:blipFill>
        <p:spPr>
          <a:xfrm>
            <a:off x="5475240" y="1989000"/>
            <a:ext cx="3448080" cy="2904840"/>
          </a:xfrm>
          <a:prstGeom prst="rect">
            <a:avLst/>
          </a:prstGeom>
          <a:ln>
            <a:noFill/>
          </a:ln>
        </p:spPr>
      </p:pic>
      <p:pic>
        <p:nvPicPr>
          <p:cNvPr id="211" name="Picture 3" descr=""/>
          <p:cNvPicPr/>
          <p:nvPr/>
        </p:nvPicPr>
        <p:blipFill>
          <a:blip r:embed="rId4"/>
          <a:stretch/>
        </p:blipFill>
        <p:spPr>
          <a:xfrm>
            <a:off x="8559720" y="6454800"/>
            <a:ext cx="320400" cy="20772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297000" y="609480"/>
            <a:ext cx="8615160" cy="60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Eine zentrale Datenbank für Aufmaß, Planung &amp; Montage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13" name="Picture 5" descr=""/>
          <p:cNvPicPr/>
          <p:nvPr/>
        </p:nvPicPr>
        <p:blipFill>
          <a:blip r:embed="rId5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sp>
        <p:nvSpPr>
          <p:cNvPr id="214" name="CustomShape 2"/>
          <p:cNvSpPr/>
          <p:nvPr/>
        </p:nvSpPr>
        <p:spPr>
          <a:xfrm>
            <a:off x="297000" y="1382760"/>
            <a:ext cx="380340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Aufmaß 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Bauelemente </a:t>
            </a: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(Fenster, Türen usw.)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215" name="Picture 7" descr=""/>
          <p:cNvPicPr/>
          <p:nvPr/>
        </p:nvPicPr>
        <p:blipFill>
          <a:blip r:embed="rId6"/>
          <a:stretch/>
        </p:blipFill>
        <p:spPr>
          <a:xfrm rot="2220000">
            <a:off x="4807080" y="4545720"/>
            <a:ext cx="723600" cy="1066680"/>
          </a:xfrm>
          <a:prstGeom prst="rect">
            <a:avLst/>
          </a:prstGeom>
          <a:ln>
            <a:noFill/>
          </a:ln>
        </p:spPr>
      </p:pic>
      <p:pic>
        <p:nvPicPr>
          <p:cNvPr id="216" name="Picture 8" descr=""/>
          <p:cNvPicPr/>
          <p:nvPr/>
        </p:nvPicPr>
        <p:blipFill>
          <a:blip r:embed="rId7"/>
          <a:stretch/>
        </p:blipFill>
        <p:spPr>
          <a:xfrm>
            <a:off x="4106880" y="5543640"/>
            <a:ext cx="923760" cy="927000"/>
          </a:xfrm>
          <a:prstGeom prst="rect">
            <a:avLst/>
          </a:prstGeom>
          <a:ln>
            <a:noFill/>
          </a:ln>
        </p:spPr>
      </p:pic>
      <p:pic>
        <p:nvPicPr>
          <p:cNvPr id="217" name="Picture 9" descr=""/>
          <p:cNvPicPr/>
          <p:nvPr/>
        </p:nvPicPr>
        <p:blipFill>
          <a:blip r:embed="rId8"/>
          <a:stretch/>
        </p:blipFill>
        <p:spPr>
          <a:xfrm>
            <a:off x="7202520" y="1401840"/>
            <a:ext cx="1858680" cy="174600"/>
          </a:xfrm>
          <a:prstGeom prst="rect">
            <a:avLst/>
          </a:prstGeom>
          <a:ln>
            <a:noFill/>
          </a:ln>
        </p:spPr>
      </p:pic>
      <p:pic>
        <p:nvPicPr>
          <p:cNvPr id="218" name="Picture 10" descr=""/>
          <p:cNvPicPr/>
          <p:nvPr/>
        </p:nvPicPr>
        <p:blipFill>
          <a:blip r:embed="rId9"/>
          <a:stretch/>
        </p:blipFill>
        <p:spPr>
          <a:xfrm>
            <a:off x="7202520" y="1689120"/>
            <a:ext cx="1606320" cy="149040"/>
          </a:xfrm>
          <a:prstGeom prst="rect">
            <a:avLst/>
          </a:prstGeom>
          <a:ln>
            <a:noFill/>
          </a:ln>
        </p:spPr>
      </p:pic>
      <p:pic>
        <p:nvPicPr>
          <p:cNvPr id="219" name="Picture 11" descr=""/>
          <p:cNvPicPr/>
          <p:nvPr/>
        </p:nvPicPr>
        <p:blipFill>
          <a:blip r:embed="rId10"/>
          <a:stretch/>
        </p:blipFill>
        <p:spPr>
          <a:xfrm>
            <a:off x="258840" y="5464080"/>
            <a:ext cx="1341360" cy="1274760"/>
          </a:xfrm>
          <a:prstGeom prst="rect">
            <a:avLst/>
          </a:prstGeom>
          <a:ln>
            <a:noFill/>
          </a:ln>
        </p:spPr>
      </p:pic>
      <p:pic>
        <p:nvPicPr>
          <p:cNvPr id="220" name="Picture 12" descr=""/>
          <p:cNvPicPr/>
          <p:nvPr/>
        </p:nvPicPr>
        <p:blipFill>
          <a:blip r:embed="rId11"/>
          <a:stretch/>
        </p:blipFill>
        <p:spPr>
          <a:xfrm>
            <a:off x="7537320" y="5464080"/>
            <a:ext cx="1488960" cy="1333440"/>
          </a:xfrm>
          <a:prstGeom prst="rect">
            <a:avLst/>
          </a:prstGeom>
          <a:ln>
            <a:noFill/>
          </a:ln>
        </p:spPr>
      </p:pic>
      <p:pic>
        <p:nvPicPr>
          <p:cNvPr id="221" name="Picture 13" descr=""/>
          <p:cNvPicPr/>
          <p:nvPr/>
        </p:nvPicPr>
        <p:blipFill>
          <a:blip r:embed="rId12"/>
          <a:stretch/>
        </p:blipFill>
        <p:spPr>
          <a:xfrm>
            <a:off x="299880" y="6300720"/>
            <a:ext cx="361800" cy="361800"/>
          </a:xfrm>
          <a:prstGeom prst="rect">
            <a:avLst/>
          </a:prstGeom>
          <a:ln>
            <a:noFill/>
          </a:ln>
        </p:spPr>
      </p:pic>
      <p:sp>
        <p:nvSpPr>
          <p:cNvPr id="222" name="CustomShape 3"/>
          <p:cNvSpPr/>
          <p:nvPr/>
        </p:nvSpPr>
        <p:spPr>
          <a:xfrm>
            <a:off x="3048120" y="6469200"/>
            <a:ext cx="324936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Eine zentrale Datenbank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223" name="CustomShape 4"/>
          <p:cNvSpPr/>
          <p:nvPr/>
        </p:nvSpPr>
        <p:spPr>
          <a:xfrm>
            <a:off x="5475240" y="1347840"/>
            <a:ext cx="197460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Web-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Kalender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224" name="Picture 16" descr=""/>
          <p:cNvPicPr/>
          <p:nvPr/>
        </p:nvPicPr>
        <p:blipFill>
          <a:blip r:embed="rId13"/>
          <a:stretch/>
        </p:blipFill>
        <p:spPr>
          <a:xfrm rot="19380000">
            <a:off x="3713760" y="4578840"/>
            <a:ext cx="723600" cy="1006200"/>
          </a:xfrm>
          <a:prstGeom prst="rect">
            <a:avLst/>
          </a:prstGeom>
          <a:ln>
            <a:noFill/>
          </a:ln>
        </p:spPr>
      </p:pic>
      <p:pic>
        <p:nvPicPr>
          <p:cNvPr id="225" name="Picture 17" descr=""/>
          <p:cNvPicPr/>
          <p:nvPr/>
        </p:nvPicPr>
        <p:blipFill>
          <a:blip r:embed="rId14"/>
          <a:stretch/>
        </p:blipFill>
        <p:spPr>
          <a:xfrm>
            <a:off x="7981920" y="4591080"/>
            <a:ext cx="239760" cy="212760"/>
          </a:xfrm>
          <a:prstGeom prst="rect">
            <a:avLst/>
          </a:prstGeom>
          <a:ln>
            <a:noFill/>
          </a:ln>
        </p:spPr>
      </p:pic>
      <p:pic>
        <p:nvPicPr>
          <p:cNvPr id="226" name="Picture 18" descr=""/>
          <p:cNvPicPr/>
          <p:nvPr/>
        </p:nvPicPr>
        <p:blipFill>
          <a:blip r:embed="rId15"/>
          <a:stretch/>
        </p:blipFill>
        <p:spPr>
          <a:xfrm>
            <a:off x="8234280" y="4567320"/>
            <a:ext cx="677880" cy="261720"/>
          </a:xfrm>
          <a:prstGeom prst="rect">
            <a:avLst/>
          </a:prstGeom>
          <a:ln>
            <a:noFill/>
          </a:ln>
        </p:spPr>
      </p:pic>
      <p:pic>
        <p:nvPicPr>
          <p:cNvPr id="227" name="Picture 19" descr=""/>
          <p:cNvPicPr/>
          <p:nvPr/>
        </p:nvPicPr>
        <p:blipFill>
          <a:blip r:embed="rId16"/>
          <a:stretch/>
        </p:blipFill>
        <p:spPr>
          <a:xfrm>
            <a:off x="6053760" y="4067280"/>
            <a:ext cx="2261880" cy="206280"/>
          </a:xfrm>
          <a:prstGeom prst="rect">
            <a:avLst/>
          </a:prstGeom>
          <a:ln>
            <a:noFill/>
          </a:ln>
        </p:spPr>
      </p:pic>
      <p:pic>
        <p:nvPicPr>
          <p:cNvPr id="228" name="Picture 20" descr=""/>
          <p:cNvPicPr/>
          <p:nvPr/>
        </p:nvPicPr>
        <p:blipFill>
          <a:blip r:embed="rId17"/>
          <a:stretch/>
        </p:blipFill>
        <p:spPr>
          <a:xfrm>
            <a:off x="216000" y="1974960"/>
            <a:ext cx="3470040" cy="2914560"/>
          </a:xfrm>
          <a:prstGeom prst="rect">
            <a:avLst/>
          </a:prstGeom>
          <a:ln>
            <a:noFill/>
          </a:ln>
        </p:spPr>
      </p:pic>
      <p:sp>
        <p:nvSpPr>
          <p:cNvPr id="229" name="CustomShape 5"/>
          <p:cNvSpPr/>
          <p:nvPr/>
        </p:nvSpPr>
        <p:spPr>
          <a:xfrm rot="300000">
            <a:off x="3249000" y="2857680"/>
            <a:ext cx="3551040" cy="91800"/>
          </a:xfrm>
          <a:custGeom>
            <a:avLst/>
            <a:gdLst/>
            <a:ahLst/>
            <a:rect l="l" t="t" r="r" b="b"/>
            <a:pathLst>
              <a:path w="3557588" h="98425">
                <a:moveTo>
                  <a:pt x="0" y="24606"/>
                </a:moveTo>
                <a:lnTo>
                  <a:pt x="3076" y="24606"/>
                </a:lnTo>
                <a:lnTo>
                  <a:pt x="3076" y="73819"/>
                </a:lnTo>
                <a:lnTo>
                  <a:pt x="0" y="73819"/>
                </a:lnTo>
                <a:lnTo>
                  <a:pt x="0" y="24606"/>
                </a:lnTo>
                <a:close/>
                <a:moveTo>
                  <a:pt x="6152" y="24606"/>
                </a:moveTo>
                <a:lnTo>
                  <a:pt x="12303" y="24606"/>
                </a:lnTo>
                <a:lnTo>
                  <a:pt x="12303" y="73819"/>
                </a:lnTo>
                <a:lnTo>
                  <a:pt x="6152" y="73819"/>
                </a:lnTo>
                <a:lnTo>
                  <a:pt x="6152" y="24606"/>
                </a:lnTo>
                <a:close/>
                <a:moveTo>
                  <a:pt x="15379" y="24606"/>
                </a:moveTo>
                <a:lnTo>
                  <a:pt x="3508376" y="24606"/>
                </a:lnTo>
                <a:lnTo>
                  <a:pt x="3508376" y="0"/>
                </a:lnTo>
                <a:lnTo>
                  <a:pt x="3557588" y="49213"/>
                </a:lnTo>
                <a:lnTo>
                  <a:pt x="3508376" y="98425"/>
                </a:lnTo>
                <a:lnTo>
                  <a:pt x="3508376" y="73819"/>
                </a:lnTo>
                <a:lnTo>
                  <a:pt x="15379" y="73819"/>
                </a:lnTo>
                <a:lnTo>
                  <a:pt x="15379" y="2460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30" name="Picture 8" descr=""/>
          <p:cNvPicPr/>
          <p:nvPr/>
        </p:nvPicPr>
        <p:blipFill>
          <a:blip r:embed="rId18"/>
          <a:stretch/>
        </p:blipFill>
        <p:spPr>
          <a:xfrm>
            <a:off x="391320" y="4039560"/>
            <a:ext cx="3101040" cy="280800"/>
          </a:xfrm>
          <a:prstGeom prst="rect">
            <a:avLst/>
          </a:prstGeom>
          <a:ln>
            <a:noFill/>
          </a:ln>
        </p:spPr>
      </p:pic>
      <p:pic>
        <p:nvPicPr>
          <p:cNvPr id="231" name="Picture 7" descr=""/>
          <p:cNvPicPr/>
          <p:nvPr/>
        </p:nvPicPr>
        <p:blipFill>
          <a:blip r:embed="rId19"/>
          <a:stretch/>
        </p:blipFill>
        <p:spPr>
          <a:xfrm>
            <a:off x="399960" y="2145600"/>
            <a:ext cx="3098160" cy="1740960"/>
          </a:xfrm>
          <a:prstGeom prst="rect">
            <a:avLst/>
          </a:prstGeom>
          <a:ln>
            <a:noFill/>
          </a:ln>
        </p:spPr>
      </p:pic>
      <p:pic>
        <p:nvPicPr>
          <p:cNvPr id="232" name="Picture 24" descr=""/>
          <p:cNvPicPr/>
          <p:nvPr/>
        </p:nvPicPr>
        <p:blipFill>
          <a:blip r:embed="rId20"/>
          <a:stretch/>
        </p:blipFill>
        <p:spPr>
          <a:xfrm>
            <a:off x="395280" y="2144520"/>
            <a:ext cx="3162240" cy="1769760"/>
          </a:xfrm>
          <a:prstGeom prst="rect">
            <a:avLst/>
          </a:prstGeom>
          <a:ln>
            <a:noFill/>
          </a:ln>
        </p:spPr>
      </p:pic>
    </p:spTree>
  </p:cSld>
  <p:transition advTm="55000">
    <p:wipe dir="u"/>
  </p:transition>
  <p:timing>
    <p:tnLst>
      <p:par>
        <p:cTn id="278" dur="indefinite" restart="never" nodeType="tmRoot">
          <p:childTnLst>
            <p:seq>
              <p:cTn id="279" dur="indefinite" nodeType="mainSeq">
                <p:childTnLst>
                  <p:par>
                    <p:cTn id="280" nodeType="clickEffect" fill="hold">
                      <p:stCondLst>
                        <p:cond delay="indefinite"/>
                      </p:stCondLst>
                      <p:childTnLst>
                        <p:par>
                          <p:cTn id="28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nodeType="clickEffect" fill="hold">
                      <p:stCondLst>
                        <p:cond delay="indefinite"/>
                      </p:stCondLst>
                      <p:childTnLst>
                        <p:par>
                          <p:cTn id="28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1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nodeType="clickEffect" fill="hold">
                      <p:stCondLst>
                        <p:cond delay="indefinite"/>
                      </p:stCondLst>
                      <p:childTnLst>
                        <p:par>
                          <p:cTn id="29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8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305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nodeType="clickEffect" fill="hold">
                      <p:stCondLst>
                        <p:cond delay="indefinite"/>
                      </p:stCondLst>
                      <p:childTnLst>
                        <p:par>
                          <p:cTn id="30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0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nodeType="clickEffect" fill="hold">
                      <p:stCondLst>
                        <p:cond delay="indefinite"/>
                      </p:stCondLst>
                      <p:childTnLst>
                        <p:par>
                          <p:cTn id="31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31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9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0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7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8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4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5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1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2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0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0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7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4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0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322200" y="609480"/>
            <a:ext cx="8129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Was wird Visualisiert zur Vereinfachung?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34" name="Picture 2" descr=""/>
          <p:cNvPicPr/>
          <p:nvPr/>
        </p:nvPicPr>
        <p:blipFill>
          <a:blip r:embed="rId2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235" name="Picture 3" descr=""/>
          <p:cNvPicPr/>
          <p:nvPr/>
        </p:nvPicPr>
        <p:blipFill>
          <a:blip r:embed="rId3"/>
          <a:stretch/>
        </p:blipFill>
        <p:spPr>
          <a:xfrm>
            <a:off x="8793000" y="6613560"/>
            <a:ext cx="233280" cy="150840"/>
          </a:xfrm>
          <a:prstGeom prst="rect">
            <a:avLst/>
          </a:prstGeom>
          <a:ln>
            <a:noFill/>
          </a:ln>
        </p:spPr>
      </p:pic>
      <p:sp>
        <p:nvSpPr>
          <p:cNvPr id="236" name="CustomShape 2"/>
          <p:cNvSpPr/>
          <p:nvPr/>
        </p:nvSpPr>
        <p:spPr>
          <a:xfrm>
            <a:off x="742680" y="6104160"/>
            <a:ext cx="5357160" cy="662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Visualisierung zur </a:t>
            </a:r>
            <a:r>
              <a:rPr b="0" lang="de-DE" sz="1400" spc="-1" strike="noStrike">
                <a:solidFill>
                  <a:srgbClr val="ffff00"/>
                </a:solidFill>
                <a:latin typeface="Helvetica LT Std"/>
                <a:ea typeface="Microsoft YaHei"/>
              </a:rPr>
              <a:t>Vereinfachung der Softwarebedienung</a:t>
            </a: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, 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Verständlichkeit und Nachvollziehbarkeit etc.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237" name="Picture 6" descr=""/>
          <p:cNvPicPr/>
          <p:nvPr/>
        </p:nvPicPr>
        <p:blipFill>
          <a:blip r:embed="rId4"/>
          <a:stretch/>
        </p:blipFill>
        <p:spPr>
          <a:xfrm>
            <a:off x="5628240" y="1400040"/>
            <a:ext cx="1622520" cy="972360"/>
          </a:xfrm>
          <a:prstGeom prst="rect">
            <a:avLst/>
          </a:prstGeom>
          <a:ln>
            <a:noFill/>
          </a:ln>
        </p:spPr>
      </p:pic>
      <p:pic>
        <p:nvPicPr>
          <p:cNvPr id="238" name="Picture 9" descr=""/>
          <p:cNvPicPr/>
          <p:nvPr/>
        </p:nvPicPr>
        <p:blipFill>
          <a:blip r:embed="rId5"/>
          <a:stretch/>
        </p:blipFill>
        <p:spPr>
          <a:xfrm>
            <a:off x="7403040" y="5896080"/>
            <a:ext cx="1625400" cy="868320"/>
          </a:xfrm>
          <a:prstGeom prst="rect">
            <a:avLst/>
          </a:prstGeom>
          <a:ln>
            <a:noFill/>
          </a:ln>
        </p:spPr>
      </p:pic>
      <p:sp>
        <p:nvSpPr>
          <p:cNvPr id="239" name="CustomShape 3"/>
          <p:cNvSpPr/>
          <p:nvPr/>
        </p:nvSpPr>
        <p:spPr>
          <a:xfrm>
            <a:off x="462240" y="2161800"/>
            <a:ext cx="485640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2. Einbauorte mit Pin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40" name="CustomShape 4"/>
          <p:cNvSpPr/>
          <p:nvPr/>
        </p:nvSpPr>
        <p:spPr>
          <a:xfrm>
            <a:off x="474840" y="4727160"/>
            <a:ext cx="5468040" cy="76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5. Status für Fortschritt, Vollständigkeit </a:t>
            </a:r>
            <a:endParaRPr b="0" lang="de-DE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    </a:t>
            </a: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und Erledigung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41" name="CustomShape 5"/>
          <p:cNvSpPr/>
          <p:nvPr/>
        </p:nvSpPr>
        <p:spPr>
          <a:xfrm>
            <a:off x="473040" y="5661720"/>
            <a:ext cx="536400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6. Betriebsabläufe (Prozesse) in Tabellen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42" name="CustomShape 6"/>
          <p:cNvSpPr/>
          <p:nvPr/>
        </p:nvSpPr>
        <p:spPr>
          <a:xfrm>
            <a:off x="464400" y="2800080"/>
            <a:ext cx="509688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3. Einbausituationen mit Maßen + Info 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43" name="CustomShape 7"/>
          <p:cNvSpPr/>
          <p:nvPr/>
        </p:nvSpPr>
        <p:spPr>
          <a:xfrm>
            <a:off x="446400" y="3798000"/>
            <a:ext cx="377496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4. Termine</a:t>
            </a:r>
            <a:endParaRPr b="0" lang="de-DE" sz="2200" spc="-1" strike="noStrike">
              <a:latin typeface="Arial"/>
            </a:endParaRPr>
          </a:p>
        </p:txBody>
      </p:sp>
      <p:sp>
        <p:nvSpPr>
          <p:cNvPr id="244" name="CustomShape 8"/>
          <p:cNvSpPr/>
          <p:nvPr/>
        </p:nvSpPr>
        <p:spPr>
          <a:xfrm>
            <a:off x="450000" y="1298880"/>
            <a:ext cx="5105520" cy="42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2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1. Gebäude mit Plänen und Aufbau</a:t>
            </a:r>
            <a:endParaRPr b="0" lang="de-DE" sz="2200" spc="-1" strike="noStrike">
              <a:latin typeface="Arial"/>
            </a:endParaRPr>
          </a:p>
        </p:txBody>
      </p:sp>
      <p:pic>
        <p:nvPicPr>
          <p:cNvPr id="245" name="Grafik 16" descr=""/>
          <p:cNvPicPr/>
          <p:nvPr/>
        </p:nvPicPr>
        <p:blipFill>
          <a:blip r:embed="rId6"/>
          <a:stretch/>
        </p:blipFill>
        <p:spPr>
          <a:xfrm>
            <a:off x="5679000" y="2795760"/>
            <a:ext cx="1231560" cy="1216080"/>
          </a:xfrm>
          <a:prstGeom prst="rect">
            <a:avLst/>
          </a:prstGeom>
          <a:ln>
            <a:noFill/>
          </a:ln>
        </p:spPr>
      </p:pic>
      <p:pic>
        <p:nvPicPr>
          <p:cNvPr id="246" name="Picture 8" descr=""/>
          <p:cNvPicPr/>
          <p:nvPr/>
        </p:nvPicPr>
        <p:blipFill>
          <a:blip r:embed="rId7"/>
          <a:stretch/>
        </p:blipFill>
        <p:spPr>
          <a:xfrm>
            <a:off x="7398000" y="3775320"/>
            <a:ext cx="1614240" cy="865440"/>
          </a:xfrm>
          <a:prstGeom prst="rect">
            <a:avLst/>
          </a:prstGeom>
          <a:ln>
            <a:noFill/>
          </a:ln>
        </p:spPr>
      </p:pic>
      <p:pic>
        <p:nvPicPr>
          <p:cNvPr id="247" name="Picture 7" descr=""/>
          <p:cNvPicPr/>
          <p:nvPr/>
        </p:nvPicPr>
        <p:blipFill>
          <a:blip r:embed="rId8"/>
          <a:stretch/>
        </p:blipFill>
        <p:spPr>
          <a:xfrm>
            <a:off x="5677560" y="4730400"/>
            <a:ext cx="1227600" cy="1005840"/>
          </a:xfrm>
          <a:prstGeom prst="rect">
            <a:avLst/>
          </a:prstGeom>
          <a:ln>
            <a:noFill/>
          </a:ln>
        </p:spPr>
      </p:pic>
      <p:pic>
        <p:nvPicPr>
          <p:cNvPr id="248" name="Grafik 1" descr=""/>
          <p:cNvPicPr/>
          <p:nvPr/>
        </p:nvPicPr>
        <p:blipFill>
          <a:blip r:embed="rId9"/>
          <a:stretch/>
        </p:blipFill>
        <p:spPr>
          <a:xfrm>
            <a:off x="7394400" y="2263680"/>
            <a:ext cx="1621080" cy="809640"/>
          </a:xfrm>
          <a:prstGeom prst="rect">
            <a:avLst/>
          </a:prstGeom>
          <a:ln>
            <a:noFill/>
          </a:ln>
        </p:spPr>
      </p:pic>
      <p:pic>
        <p:nvPicPr>
          <p:cNvPr id="249" name="Picture 10" descr=""/>
          <p:cNvPicPr/>
          <p:nvPr/>
        </p:nvPicPr>
        <p:blipFill>
          <a:blip r:embed="rId10"/>
          <a:stretch/>
        </p:blipFill>
        <p:spPr>
          <a:xfrm>
            <a:off x="7818840" y="1689120"/>
            <a:ext cx="915840" cy="1144440"/>
          </a:xfrm>
          <a:prstGeom prst="rect">
            <a:avLst/>
          </a:prstGeom>
          <a:ln>
            <a:noFill/>
          </a:ln>
        </p:spPr>
      </p:pic>
    </p:spTree>
  </p:cSld>
  <p:transition advTm="116000">
    <p:wipe dir="u"/>
  </p:transition>
  <p:timing>
    <p:tnLst>
      <p:par>
        <p:cTn id="403" dur="indefinite" restart="never" nodeType="tmRoot">
          <p:childTnLst>
            <p:seq>
              <p:cTn id="404" dur="indefinite" nodeType="mainSeq">
                <p:childTnLst>
                  <p:par>
                    <p:cTn id="405" nodeType="clickEffect" fill="hold">
                      <p:stCondLst>
                        <p:cond delay="indefinite"/>
                      </p:stCondLst>
                      <p:childTnLst>
                        <p:par>
                          <p:cTn id="4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1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1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9" fill="hold">
                      <p:stCondLst>
                        <p:cond delay="indefinite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2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0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1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42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4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4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2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63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9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7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3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4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5" fill="hold">
                      <p:stCondLst>
                        <p:cond delay="indefinite"/>
                      </p:stCondLst>
                      <p:childTnLst>
                        <p:par>
                          <p:cTn id="486" fill="hold">
                            <p:stCondLst>
                              <p:cond delay="0"/>
                            </p:stCondLst>
                            <p:childTnLst>
                              <p:par>
                                <p:cTn id="48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9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0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8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322200" y="609480"/>
            <a:ext cx="8129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Einbauort und Pin (Nr.) Visualisierung mit Tabellen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51" name="Picture 2" descr=""/>
          <p:cNvPicPr/>
          <p:nvPr/>
        </p:nvPicPr>
        <p:blipFill>
          <a:blip r:embed="rId2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252" name="Picture 3" descr=""/>
          <p:cNvPicPr/>
          <p:nvPr/>
        </p:nvPicPr>
        <p:blipFill>
          <a:blip r:embed="rId3"/>
          <a:stretch/>
        </p:blipFill>
        <p:spPr>
          <a:xfrm>
            <a:off x="8793000" y="6613560"/>
            <a:ext cx="233280" cy="150840"/>
          </a:xfrm>
          <a:prstGeom prst="rect">
            <a:avLst/>
          </a:prstGeom>
          <a:ln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216000" y="6508800"/>
            <a:ext cx="848988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Visualisierte Baustellen grafische positionierte Einbauorte und individuelle Tabellen sind verständlich!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54" name="CustomShape 3"/>
          <p:cNvSpPr/>
          <p:nvPr/>
        </p:nvSpPr>
        <p:spPr>
          <a:xfrm>
            <a:off x="4740840" y="4113360"/>
            <a:ext cx="577440" cy="23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900" spc="-1" strike="noStrike">
                <a:solidFill>
                  <a:srgbClr val="000000"/>
                </a:solidFill>
                <a:latin typeface="Helvetica LT Std"/>
                <a:ea typeface="Microsoft YaHei"/>
              </a:rPr>
              <a:t>Aufmaß</a:t>
            </a:r>
            <a:endParaRPr b="0" lang="de-DE" sz="900" spc="-1" strike="noStrike">
              <a:latin typeface="Arial"/>
            </a:endParaRPr>
          </a:p>
        </p:txBody>
      </p:sp>
      <p:pic>
        <p:nvPicPr>
          <p:cNvPr id="255" name="Picture 6" descr=""/>
          <p:cNvPicPr/>
          <p:nvPr/>
        </p:nvPicPr>
        <p:blipFill>
          <a:blip r:embed="rId4"/>
          <a:stretch/>
        </p:blipFill>
        <p:spPr>
          <a:xfrm>
            <a:off x="200160" y="1503360"/>
            <a:ext cx="8866080" cy="4970160"/>
          </a:xfrm>
          <a:prstGeom prst="rect">
            <a:avLst/>
          </a:prstGeom>
          <a:ln>
            <a:noFill/>
          </a:ln>
        </p:spPr>
      </p:pic>
      <p:pic>
        <p:nvPicPr>
          <p:cNvPr id="256" name="Picture 7" descr=""/>
          <p:cNvPicPr/>
          <p:nvPr/>
        </p:nvPicPr>
        <p:blipFill>
          <a:blip r:embed="rId5"/>
          <a:stretch/>
        </p:blipFill>
        <p:spPr>
          <a:xfrm>
            <a:off x="360360" y="2879640"/>
            <a:ext cx="4093920" cy="1788840"/>
          </a:xfrm>
          <a:prstGeom prst="rect">
            <a:avLst/>
          </a:prstGeom>
          <a:ln>
            <a:noFill/>
          </a:ln>
        </p:spPr>
      </p:pic>
      <p:pic>
        <p:nvPicPr>
          <p:cNvPr id="257" name="Picture 8" descr=""/>
          <p:cNvPicPr/>
          <p:nvPr/>
        </p:nvPicPr>
        <p:blipFill>
          <a:blip r:embed="rId6"/>
          <a:stretch/>
        </p:blipFill>
        <p:spPr>
          <a:xfrm>
            <a:off x="4470480" y="4059360"/>
            <a:ext cx="3948120" cy="608040"/>
          </a:xfrm>
          <a:prstGeom prst="rect">
            <a:avLst/>
          </a:prstGeom>
          <a:ln>
            <a:noFill/>
          </a:ln>
        </p:spPr>
      </p:pic>
      <p:pic>
        <p:nvPicPr>
          <p:cNvPr id="258" name="Picture 9" descr=""/>
          <p:cNvPicPr/>
          <p:nvPr/>
        </p:nvPicPr>
        <p:blipFill>
          <a:blip r:embed="rId7"/>
          <a:stretch/>
        </p:blipFill>
        <p:spPr>
          <a:xfrm>
            <a:off x="5653080" y="2593800"/>
            <a:ext cx="2763720" cy="1395360"/>
          </a:xfrm>
          <a:prstGeom prst="rect">
            <a:avLst/>
          </a:prstGeom>
          <a:ln>
            <a:noFill/>
          </a:ln>
        </p:spPr>
      </p:pic>
      <p:pic>
        <p:nvPicPr>
          <p:cNvPr id="259" name="Picture 10" descr=""/>
          <p:cNvPicPr/>
          <p:nvPr/>
        </p:nvPicPr>
        <p:blipFill>
          <a:blip r:embed="rId8"/>
          <a:stretch/>
        </p:blipFill>
        <p:spPr>
          <a:xfrm>
            <a:off x="4535640" y="2827440"/>
            <a:ext cx="915840" cy="1144440"/>
          </a:xfrm>
          <a:prstGeom prst="rect">
            <a:avLst/>
          </a:prstGeom>
          <a:ln>
            <a:noFill/>
          </a:ln>
        </p:spPr>
      </p:pic>
      <p:pic>
        <p:nvPicPr>
          <p:cNvPr id="260" name="Grafik 1" descr=""/>
          <p:cNvPicPr/>
          <p:nvPr/>
        </p:nvPicPr>
        <p:blipFill>
          <a:blip r:embed="rId9"/>
          <a:stretch/>
        </p:blipFill>
        <p:spPr>
          <a:xfrm>
            <a:off x="6444000" y="4365000"/>
            <a:ext cx="1621440" cy="1935000"/>
          </a:xfrm>
          <a:prstGeom prst="rect">
            <a:avLst/>
          </a:prstGeom>
          <a:ln>
            <a:noFill/>
          </a:ln>
        </p:spPr>
      </p:pic>
      <p:sp>
        <p:nvSpPr>
          <p:cNvPr id="261" name="CustomShape 4"/>
          <p:cNvSpPr/>
          <p:nvPr/>
        </p:nvSpPr>
        <p:spPr>
          <a:xfrm>
            <a:off x="411840" y="1239840"/>
            <a:ext cx="79581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Visualisierte Baustellen sind verständlich!</a:t>
            </a:r>
            <a:endParaRPr b="0" lang="de-DE" sz="1400" spc="-1" strike="noStrike">
              <a:latin typeface="Arial"/>
            </a:endParaRPr>
          </a:p>
        </p:txBody>
      </p:sp>
    </p:spTree>
  </p:cSld>
  <p:transition advTm="116000">
    <p:wipe dir="u"/>
  </p:transition>
  <p:timing>
    <p:tnLst>
      <p:par>
        <p:cTn id="499" dur="indefinite" restart="never" nodeType="tmRoot">
          <p:childTnLst>
            <p:seq>
              <p:cTn id="500" dur="indefinite" nodeType="mainSeq">
                <p:childTnLst>
                  <p:par>
                    <p:cTn id="501" nodeType="clickEffect" fill="hold">
                      <p:stCondLst>
                        <p:cond delay="0"/>
                      </p:stCondLst>
                      <p:childTnLst>
                        <p:par>
                          <p:cTn id="5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0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nodeType="clickEffect" fill="hold">
                      <p:stCondLst>
                        <p:cond delay="indefinite"/>
                      </p:stCondLst>
                      <p:childTnLst>
                        <p:par>
                          <p:cTn id="5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0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9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0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1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2" fill="hold">
                      <p:stCondLst>
                        <p:cond delay="indefinite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7" fill="hold">
                      <p:stCondLst>
                        <p:cond delay="indefinite"/>
                      </p:stCondLst>
                      <p:childTnLst>
                        <p:par>
                          <p:cTn id="518" fill="hold">
                            <p:stCondLst>
                              <p:cond delay="0"/>
                            </p:stCondLst>
                            <p:childTnLst>
                              <p:par>
                                <p:cTn id="51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1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2" dur="5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2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4" fill="hold">
                      <p:stCondLst>
                        <p:cond delay="indefinite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28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7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8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4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4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1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5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7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500"/>
                            </p:stCondLst>
                            <p:childTnLst>
                              <p:par>
                                <p:cTn id="56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322200" y="609480"/>
            <a:ext cx="8129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Einbauort und Pin (Loch-Nr.) + Termin Web-Visualisierung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63" name="Picture 2" descr=""/>
          <p:cNvPicPr/>
          <p:nvPr/>
        </p:nvPicPr>
        <p:blipFill>
          <a:blip r:embed="rId2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264" name="Picture 3" descr=""/>
          <p:cNvPicPr/>
          <p:nvPr/>
        </p:nvPicPr>
        <p:blipFill>
          <a:blip r:embed="rId3"/>
          <a:stretch/>
        </p:blipFill>
        <p:spPr>
          <a:xfrm>
            <a:off x="8793000" y="6613560"/>
            <a:ext cx="233280" cy="150840"/>
          </a:xfrm>
          <a:prstGeom prst="rect">
            <a:avLst/>
          </a:prstGeom>
          <a:ln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493560" y="6536880"/>
            <a:ext cx="79581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Visualisierte Baustellen sind verständlich!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>
            <a:off x="3994920" y="3000240"/>
            <a:ext cx="577440" cy="23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900" spc="-1" strike="noStrike">
                <a:solidFill>
                  <a:srgbClr val="000000"/>
                </a:solidFill>
                <a:latin typeface="Helvetica LT Std"/>
                <a:ea typeface="Microsoft YaHei"/>
              </a:rPr>
              <a:t>Aufmaß</a:t>
            </a:r>
            <a:endParaRPr b="0" lang="de-DE" sz="900" spc="-1" strike="noStrike">
              <a:latin typeface="Arial"/>
            </a:endParaRPr>
          </a:p>
        </p:txBody>
      </p:sp>
      <p:pic>
        <p:nvPicPr>
          <p:cNvPr id="267" name="Picture 6" descr=""/>
          <p:cNvPicPr/>
          <p:nvPr/>
        </p:nvPicPr>
        <p:blipFill>
          <a:blip r:embed="rId4"/>
          <a:stretch/>
        </p:blipFill>
        <p:spPr>
          <a:xfrm>
            <a:off x="2989440" y="1943280"/>
            <a:ext cx="2657520" cy="1793880"/>
          </a:xfrm>
          <a:prstGeom prst="rect">
            <a:avLst/>
          </a:prstGeom>
          <a:ln>
            <a:noFill/>
          </a:ln>
        </p:spPr>
      </p:pic>
      <p:pic>
        <p:nvPicPr>
          <p:cNvPr id="268" name="Picture 7" descr=""/>
          <p:cNvPicPr/>
          <p:nvPr/>
        </p:nvPicPr>
        <p:blipFill>
          <a:blip r:embed="rId5"/>
          <a:stretch/>
        </p:blipFill>
        <p:spPr>
          <a:xfrm>
            <a:off x="4140360" y="2532240"/>
            <a:ext cx="903240" cy="645840"/>
          </a:xfrm>
          <a:prstGeom prst="rect">
            <a:avLst/>
          </a:prstGeom>
          <a:ln>
            <a:noFill/>
          </a:ln>
        </p:spPr>
      </p:pic>
      <p:pic>
        <p:nvPicPr>
          <p:cNvPr id="269" name="Picture 8" descr=""/>
          <p:cNvPicPr/>
          <p:nvPr/>
        </p:nvPicPr>
        <p:blipFill>
          <a:blip r:embed="rId6"/>
          <a:stretch/>
        </p:blipFill>
        <p:spPr>
          <a:xfrm>
            <a:off x="3013200" y="2602080"/>
            <a:ext cx="1109520" cy="574560"/>
          </a:xfrm>
          <a:prstGeom prst="rect">
            <a:avLst/>
          </a:prstGeom>
          <a:ln>
            <a:noFill/>
          </a:ln>
        </p:spPr>
      </p:pic>
      <p:pic>
        <p:nvPicPr>
          <p:cNvPr id="270" name="Picture 9" descr=""/>
          <p:cNvPicPr/>
          <p:nvPr/>
        </p:nvPicPr>
        <p:blipFill>
          <a:blip r:embed="rId7"/>
          <a:stretch/>
        </p:blipFill>
        <p:spPr>
          <a:xfrm>
            <a:off x="81720" y="1943280"/>
            <a:ext cx="2406600" cy="1654200"/>
          </a:xfrm>
          <a:prstGeom prst="rect">
            <a:avLst/>
          </a:prstGeom>
          <a:ln>
            <a:noFill/>
          </a:ln>
        </p:spPr>
      </p:pic>
      <p:sp>
        <p:nvSpPr>
          <p:cNvPr id="271" name="CustomShape 4"/>
          <p:cNvSpPr/>
          <p:nvPr/>
        </p:nvSpPr>
        <p:spPr>
          <a:xfrm>
            <a:off x="396720" y="1582560"/>
            <a:ext cx="157788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Aufmaße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72" name="CustomShape 5"/>
          <p:cNvSpPr/>
          <p:nvPr/>
        </p:nvSpPr>
        <p:spPr>
          <a:xfrm>
            <a:off x="6335640" y="1563840"/>
            <a:ext cx="265752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Tabelle Aufmaß Loch.Nr.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73" name="CustomShape 6"/>
          <p:cNvSpPr/>
          <p:nvPr/>
        </p:nvSpPr>
        <p:spPr>
          <a:xfrm>
            <a:off x="396720" y="1584360"/>
            <a:ext cx="157788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Aufmaße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74" name="CustomShape 7"/>
          <p:cNvSpPr/>
          <p:nvPr/>
        </p:nvSpPr>
        <p:spPr>
          <a:xfrm>
            <a:off x="3421080" y="1582560"/>
            <a:ext cx="157788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Plan + Pin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75" name="Line 8"/>
          <p:cNvSpPr/>
          <p:nvPr/>
        </p:nvSpPr>
        <p:spPr>
          <a:xfrm>
            <a:off x="2287800" y="2827080"/>
            <a:ext cx="887400" cy="1440"/>
          </a:xfrm>
          <a:prstGeom prst="line">
            <a:avLst/>
          </a:prstGeom>
          <a:ln w="7200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Line 9"/>
          <p:cNvSpPr/>
          <p:nvPr/>
        </p:nvSpPr>
        <p:spPr>
          <a:xfrm>
            <a:off x="5411520" y="2806560"/>
            <a:ext cx="887400" cy="1440"/>
          </a:xfrm>
          <a:prstGeom prst="line">
            <a:avLst/>
          </a:prstGeom>
          <a:ln w="7200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77" name="Picture 16" descr=""/>
          <p:cNvPicPr/>
          <p:nvPr/>
        </p:nvPicPr>
        <p:blipFill>
          <a:blip r:embed="rId8"/>
          <a:stretch/>
        </p:blipFill>
        <p:spPr>
          <a:xfrm>
            <a:off x="6289560" y="1943280"/>
            <a:ext cx="2765160" cy="1722240"/>
          </a:xfrm>
          <a:prstGeom prst="rect">
            <a:avLst/>
          </a:prstGeom>
          <a:ln>
            <a:noFill/>
          </a:ln>
        </p:spPr>
      </p:pic>
      <p:pic>
        <p:nvPicPr>
          <p:cNvPr id="278" name="Picture 17" descr=""/>
          <p:cNvPicPr/>
          <p:nvPr/>
        </p:nvPicPr>
        <p:blipFill>
          <a:blip r:embed="rId9"/>
          <a:stretch/>
        </p:blipFill>
        <p:spPr>
          <a:xfrm>
            <a:off x="79200" y="5111640"/>
            <a:ext cx="2433600" cy="1433520"/>
          </a:xfrm>
          <a:prstGeom prst="rect">
            <a:avLst/>
          </a:prstGeom>
          <a:ln>
            <a:noFill/>
          </a:ln>
        </p:spPr>
      </p:pic>
      <p:pic>
        <p:nvPicPr>
          <p:cNvPr id="279" name="Picture 18" descr=""/>
          <p:cNvPicPr/>
          <p:nvPr/>
        </p:nvPicPr>
        <p:blipFill>
          <a:blip r:embed="rId10"/>
          <a:stretch/>
        </p:blipFill>
        <p:spPr>
          <a:xfrm>
            <a:off x="2989440" y="5111640"/>
            <a:ext cx="2620800" cy="1430280"/>
          </a:xfrm>
          <a:prstGeom prst="rect">
            <a:avLst/>
          </a:prstGeom>
          <a:ln>
            <a:noFill/>
          </a:ln>
        </p:spPr>
      </p:pic>
      <p:pic>
        <p:nvPicPr>
          <p:cNvPr id="280" name="Picture 19" descr=""/>
          <p:cNvPicPr/>
          <p:nvPr/>
        </p:nvPicPr>
        <p:blipFill>
          <a:blip r:embed="rId11"/>
          <a:stretch/>
        </p:blipFill>
        <p:spPr>
          <a:xfrm>
            <a:off x="6280200" y="5052960"/>
            <a:ext cx="2784240" cy="1492200"/>
          </a:xfrm>
          <a:prstGeom prst="rect">
            <a:avLst/>
          </a:prstGeom>
          <a:ln>
            <a:noFill/>
          </a:ln>
        </p:spPr>
      </p:pic>
      <p:sp>
        <p:nvSpPr>
          <p:cNvPr id="281" name="CustomShape 10"/>
          <p:cNvSpPr/>
          <p:nvPr/>
        </p:nvSpPr>
        <p:spPr>
          <a:xfrm>
            <a:off x="6264360" y="4668480"/>
            <a:ext cx="27288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Tabelle Montage Abnahme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82" name="CustomShape 11"/>
          <p:cNvSpPr/>
          <p:nvPr/>
        </p:nvSpPr>
        <p:spPr>
          <a:xfrm>
            <a:off x="71280" y="4727160"/>
            <a:ext cx="236988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Plantafel Aufträge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83" name="CustomShape 12"/>
          <p:cNvSpPr/>
          <p:nvPr/>
        </p:nvSpPr>
        <p:spPr>
          <a:xfrm>
            <a:off x="3384720" y="4706280"/>
            <a:ext cx="157788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Termine Monteur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84" name="Line 13"/>
          <p:cNvSpPr/>
          <p:nvPr/>
        </p:nvSpPr>
        <p:spPr>
          <a:xfrm>
            <a:off x="2087280" y="5829120"/>
            <a:ext cx="887400" cy="1440"/>
          </a:xfrm>
          <a:prstGeom prst="line">
            <a:avLst/>
          </a:prstGeom>
          <a:ln w="7200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Line 14"/>
          <p:cNvSpPr/>
          <p:nvPr/>
        </p:nvSpPr>
        <p:spPr>
          <a:xfrm>
            <a:off x="5376600" y="5829120"/>
            <a:ext cx="887400" cy="1440"/>
          </a:xfrm>
          <a:prstGeom prst="line">
            <a:avLst/>
          </a:prstGeom>
          <a:ln w="7200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86" name="Picture 25" descr=""/>
          <p:cNvPicPr/>
          <p:nvPr/>
        </p:nvPicPr>
        <p:blipFill>
          <a:blip r:embed="rId12"/>
          <a:stretch/>
        </p:blipFill>
        <p:spPr>
          <a:xfrm>
            <a:off x="114480" y="1295280"/>
            <a:ext cx="3624120" cy="298440"/>
          </a:xfrm>
          <a:prstGeom prst="rect">
            <a:avLst/>
          </a:prstGeom>
          <a:ln>
            <a:noFill/>
          </a:ln>
        </p:spPr>
      </p:pic>
      <p:pic>
        <p:nvPicPr>
          <p:cNvPr id="287" name="Picture 26" descr=""/>
          <p:cNvPicPr/>
          <p:nvPr/>
        </p:nvPicPr>
        <p:blipFill>
          <a:blip r:embed="rId13"/>
          <a:stretch/>
        </p:blipFill>
        <p:spPr>
          <a:xfrm>
            <a:off x="144360" y="4319640"/>
            <a:ext cx="3504960" cy="280800"/>
          </a:xfrm>
          <a:prstGeom prst="rect">
            <a:avLst/>
          </a:prstGeom>
          <a:ln>
            <a:noFill/>
          </a:ln>
        </p:spPr>
      </p:pic>
      <p:pic>
        <p:nvPicPr>
          <p:cNvPr id="288" name="Picture 27" descr=""/>
          <p:cNvPicPr/>
          <p:nvPr/>
        </p:nvPicPr>
        <p:blipFill>
          <a:blip r:embed="rId14"/>
          <a:stretch/>
        </p:blipFill>
        <p:spPr>
          <a:xfrm>
            <a:off x="4103640" y="4033800"/>
            <a:ext cx="565200" cy="566640"/>
          </a:xfrm>
          <a:prstGeom prst="rect">
            <a:avLst/>
          </a:prstGeom>
          <a:ln>
            <a:noFill/>
          </a:ln>
        </p:spPr>
      </p:pic>
    </p:spTree>
  </p:cSld>
  <p:transition advTm="116000">
    <p:wipe dir="u"/>
  </p:transition>
  <p:timing>
    <p:tnLst>
      <p:par>
        <p:cTn id="562" dur="indefinite" restart="never" nodeType="tmRoot">
          <p:childTnLst>
            <p:seq>
              <p:cTn id="563" dur="indefinite" nodeType="mainSeq">
                <p:childTnLst>
                  <p:par>
                    <p:cTn id="564" nodeType="clickEffect" fill="hold">
                      <p:stCondLst>
                        <p:cond delay="0"/>
                      </p:stCondLst>
                      <p:childTnLst>
                        <p:par>
                          <p:cTn id="56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6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2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3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7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5" fill="hold">
                      <p:stCondLst>
                        <p:cond delay="indefinite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9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0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8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2" fill="hold">
                      <p:stCondLst>
                        <p:cond delay="indefinite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7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9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9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0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9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0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6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1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3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4" fill="hold">
                      <p:stCondLst>
                        <p:cond delay="indefinite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2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3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6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3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2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4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4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5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5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5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9" fill="hold">
                      <p:stCondLst>
                        <p:cond delay="indefinite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3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4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6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1" descr=""/>
          <p:cNvPicPr/>
          <p:nvPr/>
        </p:nvPicPr>
        <p:blipFill>
          <a:blip r:embed="rId2"/>
          <a:stretch/>
        </p:blipFill>
        <p:spPr>
          <a:xfrm>
            <a:off x="2448000" y="1269720"/>
            <a:ext cx="4457520" cy="331452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111240" y="588960"/>
            <a:ext cx="896292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Digitalisierung im Fensterbau, Baufachhandel und Montage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95" name="Picture 4" descr=""/>
          <p:cNvPicPr/>
          <p:nvPr/>
        </p:nvPicPr>
        <p:blipFill>
          <a:blip r:embed="rId3"/>
          <a:stretch/>
        </p:blipFill>
        <p:spPr>
          <a:xfrm>
            <a:off x="8161200" y="92880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96" name="Picture 5" descr=""/>
          <p:cNvPicPr/>
          <p:nvPr/>
        </p:nvPicPr>
        <p:blipFill>
          <a:blip r:embed="rId4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97" name="Picture 7" descr=""/>
          <p:cNvPicPr/>
          <p:nvPr/>
        </p:nvPicPr>
        <p:blipFill>
          <a:blip r:embed="rId5"/>
          <a:stretch/>
        </p:blipFill>
        <p:spPr>
          <a:xfrm>
            <a:off x="5472000" y="6448320"/>
            <a:ext cx="3504960" cy="280800"/>
          </a:xfrm>
          <a:prstGeom prst="rect">
            <a:avLst/>
          </a:prstGeom>
          <a:ln>
            <a:noFill/>
          </a:ln>
        </p:spPr>
      </p:pic>
      <p:pic>
        <p:nvPicPr>
          <p:cNvPr id="98" name="Picture 8" descr=""/>
          <p:cNvPicPr/>
          <p:nvPr/>
        </p:nvPicPr>
        <p:blipFill>
          <a:blip r:embed="rId6"/>
          <a:stretch/>
        </p:blipFill>
        <p:spPr>
          <a:xfrm>
            <a:off x="227520" y="6448320"/>
            <a:ext cx="3695400" cy="304560"/>
          </a:xfrm>
          <a:prstGeom prst="rect">
            <a:avLst/>
          </a:prstGeom>
          <a:ln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1440" y="1177200"/>
            <a:ext cx="8991360" cy="155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1" lang="de-DE" sz="9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T</a:t>
            </a:r>
            <a:r>
              <a:rPr b="0" lang="de-DE" sz="9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 </a:t>
            </a:r>
            <a:r>
              <a:rPr b="0" lang="de-DE" sz="60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und</a:t>
            </a:r>
            <a:r>
              <a:rPr b="0" lang="de-DE" sz="9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 </a:t>
            </a:r>
            <a:r>
              <a:rPr b="1" lang="de-DE" sz="9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T</a:t>
            </a:r>
            <a:endParaRPr b="0" lang="de-DE" sz="9600" spc="-1" strike="noStrike">
              <a:latin typeface="Arial"/>
            </a:endParaRPr>
          </a:p>
        </p:txBody>
      </p:sp>
      <p:pic>
        <p:nvPicPr>
          <p:cNvPr id="100" name="Grafik 1" descr=""/>
          <p:cNvPicPr/>
          <p:nvPr/>
        </p:nvPicPr>
        <p:blipFill>
          <a:blip r:embed="rId7"/>
          <a:stretch/>
        </p:blipFill>
        <p:spPr>
          <a:xfrm>
            <a:off x="288000" y="3276000"/>
            <a:ext cx="8632080" cy="2947320"/>
          </a:xfrm>
          <a:prstGeom prst="rect">
            <a:avLst/>
          </a:prstGeom>
          <a:ln>
            <a:noFill/>
          </a:ln>
        </p:spPr>
      </p:pic>
      <p:sp>
        <p:nvSpPr>
          <p:cNvPr id="101" name="CustomShape 3"/>
          <p:cNvSpPr/>
          <p:nvPr/>
        </p:nvSpPr>
        <p:spPr>
          <a:xfrm>
            <a:off x="1440" y="2412360"/>
            <a:ext cx="8991360" cy="128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Technik und Termine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Vereinfachung!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Visualisieren – Adressieren - Vernetzen </a:t>
            </a:r>
            <a:endParaRPr b="0" lang="de-DE" sz="2600" spc="-1" strike="noStrike">
              <a:latin typeface="Arial"/>
            </a:endParaRPr>
          </a:p>
        </p:txBody>
      </p:sp>
    </p:spTree>
  </p:cSld>
  <p:transition advTm="45000">
    <p:wipe dir="u"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>
            <a:off x="322200" y="609480"/>
            <a:ext cx="8129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Grafik und Tabellen verbinden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290" name="Picture 2" descr=""/>
          <p:cNvPicPr/>
          <p:nvPr/>
        </p:nvPicPr>
        <p:blipFill>
          <a:blip r:embed="rId2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291" name="Picture 3" descr=""/>
          <p:cNvPicPr/>
          <p:nvPr/>
        </p:nvPicPr>
        <p:blipFill>
          <a:blip r:embed="rId3"/>
          <a:stretch/>
        </p:blipFill>
        <p:spPr>
          <a:xfrm>
            <a:off x="8793000" y="6613560"/>
            <a:ext cx="233280" cy="150840"/>
          </a:xfrm>
          <a:prstGeom prst="rect">
            <a:avLst/>
          </a:prstGeom>
          <a:ln>
            <a:noFill/>
          </a:ln>
        </p:spPr>
      </p:pic>
      <p:sp>
        <p:nvSpPr>
          <p:cNvPr id="292" name="CustomShape 2"/>
          <p:cNvSpPr/>
          <p:nvPr/>
        </p:nvSpPr>
        <p:spPr>
          <a:xfrm>
            <a:off x="493560" y="6508800"/>
            <a:ext cx="79581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Einbausituation aus Grafik und Datenfeldern!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4812480" y="4113360"/>
            <a:ext cx="577440" cy="230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900" spc="-1" strike="noStrike">
                <a:solidFill>
                  <a:srgbClr val="000000"/>
                </a:solidFill>
                <a:latin typeface="Helvetica LT Std"/>
                <a:ea typeface="Microsoft YaHei"/>
              </a:rPr>
              <a:t>Aufmaß</a:t>
            </a:r>
            <a:endParaRPr b="0" lang="de-DE" sz="900" spc="-1" strike="noStrike">
              <a:latin typeface="Arial"/>
            </a:endParaRPr>
          </a:p>
        </p:txBody>
      </p:sp>
      <p:pic>
        <p:nvPicPr>
          <p:cNvPr id="294" name="Picture 7" descr=""/>
          <p:cNvPicPr/>
          <p:nvPr/>
        </p:nvPicPr>
        <p:blipFill>
          <a:blip r:embed="rId4"/>
          <a:stretch/>
        </p:blipFill>
        <p:spPr>
          <a:xfrm>
            <a:off x="128520" y="2195640"/>
            <a:ext cx="8877240" cy="2909880"/>
          </a:xfrm>
          <a:prstGeom prst="rect">
            <a:avLst/>
          </a:prstGeom>
          <a:ln>
            <a:noFill/>
          </a:ln>
        </p:spPr>
      </p:pic>
    </p:spTree>
  </p:cSld>
  <p:transition advTm="116000">
    <p:wipe dir="u"/>
  </p:transition>
  <p:timing>
    <p:tnLst>
      <p:par>
        <p:cTn id="666" dur="indefinite" restart="never" nodeType="tmRoot">
          <p:childTnLst>
            <p:seq>
              <p:cTn id="667" dur="indefinite" nodeType="mainSeq">
                <p:childTnLst>
                  <p:par>
                    <p:cTn id="668" nodeType="clickEffect" fill="hold">
                      <p:stCondLst>
                        <p:cond delay="0"/>
                      </p:stCondLst>
                      <p:childTnLst>
                        <p:par>
                          <p:cTn id="66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7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2" nodeType="clickEffect" fill="hold">
                      <p:stCondLst>
                        <p:cond delay="indefinite"/>
                      </p:stCondLst>
                      <p:childTnLst>
                        <p:par>
                          <p:cTn id="67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7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76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78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nodeType="clickEffect" fill="hold">
                      <p:stCondLst>
                        <p:cond delay="indefinite"/>
                      </p:stCondLst>
                      <p:childTnLst>
                        <p:par>
                          <p:cTn id="68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3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4" fill="hold">
                      <p:stCondLst>
                        <p:cond delay="indefinite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88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9" dur="5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" descr=""/>
          <p:cNvPicPr/>
          <p:nvPr/>
        </p:nvPicPr>
        <p:blipFill>
          <a:blip r:embed="rId2"/>
          <a:stretch/>
        </p:blipFill>
        <p:spPr>
          <a:xfrm>
            <a:off x="3065400" y="1681200"/>
            <a:ext cx="4478040" cy="2422440"/>
          </a:xfrm>
          <a:prstGeom prst="rect">
            <a:avLst/>
          </a:prstGeom>
          <a:ln>
            <a:noFill/>
          </a:ln>
        </p:spPr>
      </p:pic>
      <p:pic>
        <p:nvPicPr>
          <p:cNvPr id="296" name="Picture 2" descr=""/>
          <p:cNvPicPr/>
          <p:nvPr/>
        </p:nvPicPr>
        <p:blipFill>
          <a:blip r:embed="rId3"/>
          <a:stretch/>
        </p:blipFill>
        <p:spPr>
          <a:xfrm>
            <a:off x="3073320" y="1682640"/>
            <a:ext cx="4489200" cy="2649240"/>
          </a:xfrm>
          <a:prstGeom prst="rect">
            <a:avLst/>
          </a:prstGeom>
          <a:ln>
            <a:noFill/>
          </a:ln>
        </p:spPr>
      </p:pic>
      <p:pic>
        <p:nvPicPr>
          <p:cNvPr id="297" name="Picture 3" descr=""/>
          <p:cNvPicPr/>
          <p:nvPr/>
        </p:nvPicPr>
        <p:blipFill>
          <a:blip r:embed="rId4"/>
          <a:stretch/>
        </p:blipFill>
        <p:spPr>
          <a:xfrm>
            <a:off x="990720" y="1783800"/>
            <a:ext cx="839520" cy="996840"/>
          </a:xfrm>
          <a:prstGeom prst="rect">
            <a:avLst/>
          </a:prstGeom>
          <a:ln>
            <a:noFill/>
          </a:ln>
        </p:spPr>
      </p:pic>
      <p:pic>
        <p:nvPicPr>
          <p:cNvPr id="298" name="Picture 4" descr=""/>
          <p:cNvPicPr/>
          <p:nvPr/>
        </p:nvPicPr>
        <p:blipFill>
          <a:blip r:embed="rId5"/>
          <a:stretch/>
        </p:blipFill>
        <p:spPr>
          <a:xfrm>
            <a:off x="8721720" y="6502320"/>
            <a:ext cx="230040" cy="149040"/>
          </a:xfrm>
          <a:prstGeom prst="rect">
            <a:avLst/>
          </a:prstGeom>
          <a:ln>
            <a:noFill/>
          </a:ln>
        </p:spPr>
      </p:pic>
      <p:sp>
        <p:nvSpPr>
          <p:cNvPr id="299" name="CustomShape 1"/>
          <p:cNvSpPr/>
          <p:nvPr/>
        </p:nvSpPr>
        <p:spPr>
          <a:xfrm>
            <a:off x="195120" y="609480"/>
            <a:ext cx="8758080" cy="60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Alle Informationen zum Bauelement am Einbauort visualisiert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6699240" y="5032440"/>
            <a:ext cx="2438280" cy="51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Jeder Pin ist auto-</a:t>
            </a:r>
            <a:endParaRPr b="0" lang="de-DE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matisch eine Position  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301" name="Picture 7" descr=""/>
          <p:cNvPicPr/>
          <p:nvPr/>
        </p:nvPicPr>
        <p:blipFill>
          <a:blip r:embed="rId6"/>
          <a:stretch/>
        </p:blipFill>
        <p:spPr>
          <a:xfrm>
            <a:off x="7588080" y="1681200"/>
            <a:ext cx="785520" cy="785520"/>
          </a:xfrm>
          <a:prstGeom prst="rect">
            <a:avLst/>
          </a:prstGeom>
          <a:ln>
            <a:noFill/>
          </a:ln>
        </p:spPr>
      </p:pic>
      <p:pic>
        <p:nvPicPr>
          <p:cNvPr id="302" name="Picture 8" descr=""/>
          <p:cNvPicPr/>
          <p:nvPr/>
        </p:nvPicPr>
        <p:blipFill>
          <a:blip r:embed="rId7"/>
          <a:stretch/>
        </p:blipFill>
        <p:spPr>
          <a:xfrm>
            <a:off x="277920" y="1747080"/>
            <a:ext cx="442800" cy="1039680"/>
          </a:xfrm>
          <a:prstGeom prst="rect">
            <a:avLst/>
          </a:prstGeom>
          <a:ln>
            <a:noFill/>
          </a:ln>
        </p:spPr>
      </p:pic>
      <p:sp>
        <p:nvSpPr>
          <p:cNvPr id="303" name="CustomShape 3"/>
          <p:cNvSpPr/>
          <p:nvPr/>
        </p:nvSpPr>
        <p:spPr>
          <a:xfrm>
            <a:off x="1857240" y="2009880"/>
            <a:ext cx="2209680" cy="45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04" name="Picture 10" descr=""/>
          <p:cNvPicPr/>
          <p:nvPr/>
        </p:nvPicPr>
        <p:blipFill>
          <a:blip r:embed="rId8"/>
          <a:stretch/>
        </p:blipFill>
        <p:spPr>
          <a:xfrm>
            <a:off x="301680" y="4434480"/>
            <a:ext cx="1150920" cy="581040"/>
          </a:xfrm>
          <a:prstGeom prst="rect">
            <a:avLst/>
          </a:prstGeom>
          <a:ln>
            <a:noFill/>
          </a:ln>
        </p:spPr>
      </p:pic>
      <p:sp>
        <p:nvSpPr>
          <p:cNvPr id="305" name="CustomShape 4"/>
          <p:cNvSpPr/>
          <p:nvPr/>
        </p:nvSpPr>
        <p:spPr>
          <a:xfrm flipV="1">
            <a:off x="1515960" y="2649240"/>
            <a:ext cx="2624040" cy="1670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06" name="CustomShape 5"/>
          <p:cNvSpPr/>
          <p:nvPr/>
        </p:nvSpPr>
        <p:spPr>
          <a:xfrm flipV="1">
            <a:off x="1946160" y="2682720"/>
            <a:ext cx="2241360" cy="294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07" name="Picture 13" descr=""/>
          <p:cNvPicPr/>
          <p:nvPr/>
        </p:nvPicPr>
        <p:blipFill>
          <a:blip r:embed="rId9"/>
          <a:stretch/>
        </p:blipFill>
        <p:spPr>
          <a:xfrm>
            <a:off x="233280" y="5618160"/>
            <a:ext cx="1293840" cy="1117440"/>
          </a:xfrm>
          <a:prstGeom prst="rect">
            <a:avLst/>
          </a:prstGeom>
          <a:ln>
            <a:noFill/>
          </a:ln>
        </p:spPr>
      </p:pic>
      <p:sp>
        <p:nvSpPr>
          <p:cNvPr id="308" name="CustomShape 6"/>
          <p:cNvSpPr/>
          <p:nvPr/>
        </p:nvSpPr>
        <p:spPr>
          <a:xfrm>
            <a:off x="139680" y="5316480"/>
            <a:ext cx="141264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Fotos zum Pin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309" name="CustomShape 7"/>
          <p:cNvSpPr/>
          <p:nvPr/>
        </p:nvSpPr>
        <p:spPr>
          <a:xfrm>
            <a:off x="155520" y="4026240"/>
            <a:ext cx="177948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Dokumente zum Pin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310" name="CustomShape 8"/>
          <p:cNvSpPr/>
          <p:nvPr/>
        </p:nvSpPr>
        <p:spPr>
          <a:xfrm>
            <a:off x="198360" y="1190160"/>
            <a:ext cx="2753280" cy="51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Einbausituation grafisch Messmethode Bauelement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311" name="CustomShape 9"/>
          <p:cNvSpPr/>
          <p:nvPr/>
        </p:nvSpPr>
        <p:spPr>
          <a:xfrm>
            <a:off x="258840" y="4329720"/>
            <a:ext cx="1251000" cy="828720"/>
          </a:xfrm>
          <a:prstGeom prst="rect">
            <a:avLst/>
          </a:prstGeom>
          <a:noFill/>
          <a:ln w="2232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10"/>
          <p:cNvSpPr/>
          <p:nvPr/>
        </p:nvSpPr>
        <p:spPr>
          <a:xfrm flipH="1" flipV="1">
            <a:off x="4321080" y="2562120"/>
            <a:ext cx="2923920" cy="252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13" name="Picture 19" descr=""/>
          <p:cNvPicPr/>
          <p:nvPr/>
        </p:nvPicPr>
        <p:blipFill>
          <a:blip r:embed="rId10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sp>
        <p:nvSpPr>
          <p:cNvPr id="314" name="CustomShape 11"/>
          <p:cNvSpPr/>
          <p:nvPr/>
        </p:nvSpPr>
        <p:spPr>
          <a:xfrm flipV="1">
            <a:off x="4145040" y="2689200"/>
            <a:ext cx="126720" cy="294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5" name="CustomShape 12"/>
          <p:cNvSpPr/>
          <p:nvPr/>
        </p:nvSpPr>
        <p:spPr>
          <a:xfrm>
            <a:off x="2440080" y="5249880"/>
            <a:ext cx="205092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Formulare zum Pin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316" name="CustomShape 13"/>
          <p:cNvSpPr/>
          <p:nvPr/>
        </p:nvSpPr>
        <p:spPr>
          <a:xfrm>
            <a:off x="727200" y="1869480"/>
            <a:ext cx="2649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7" name="CustomShape 14"/>
          <p:cNvSpPr/>
          <p:nvPr/>
        </p:nvSpPr>
        <p:spPr>
          <a:xfrm flipH="1" flipV="1">
            <a:off x="4316040" y="2655720"/>
            <a:ext cx="1509480" cy="2982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18" name="CustomShape 15"/>
          <p:cNvSpPr/>
          <p:nvPr/>
        </p:nvSpPr>
        <p:spPr>
          <a:xfrm>
            <a:off x="4476600" y="5256360"/>
            <a:ext cx="149220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Zubehör Pin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319" name="Picture 25" descr=""/>
          <p:cNvPicPr/>
          <p:nvPr/>
        </p:nvPicPr>
        <p:blipFill>
          <a:blip r:embed="rId11"/>
          <a:stretch/>
        </p:blipFill>
        <p:spPr>
          <a:xfrm>
            <a:off x="6180120" y="2887560"/>
            <a:ext cx="990360" cy="345960"/>
          </a:xfrm>
          <a:prstGeom prst="rect">
            <a:avLst/>
          </a:prstGeom>
          <a:ln>
            <a:noFill/>
          </a:ln>
        </p:spPr>
      </p:pic>
      <p:pic>
        <p:nvPicPr>
          <p:cNvPr id="320" name="Picture 26" descr=""/>
          <p:cNvPicPr/>
          <p:nvPr/>
        </p:nvPicPr>
        <p:blipFill>
          <a:blip r:embed="rId12"/>
          <a:stretch/>
        </p:blipFill>
        <p:spPr>
          <a:xfrm>
            <a:off x="4095720" y="1508040"/>
            <a:ext cx="2211120" cy="1033200"/>
          </a:xfrm>
          <a:prstGeom prst="rect">
            <a:avLst/>
          </a:prstGeom>
          <a:ln>
            <a:noFill/>
          </a:ln>
        </p:spPr>
      </p:pic>
      <p:sp>
        <p:nvSpPr>
          <p:cNvPr id="321" name="CustomShape 16"/>
          <p:cNvSpPr/>
          <p:nvPr/>
        </p:nvSpPr>
        <p:spPr>
          <a:xfrm>
            <a:off x="6316560" y="1311120"/>
            <a:ext cx="28209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ffffff"/>
                </a:solidFill>
                <a:latin typeface="Calibri"/>
                <a:ea typeface="Microsoft YaHei"/>
              </a:rPr>
              <a:t>Aufmaßdaten-Tabellen zum Pin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322" name="Picture 28" descr=""/>
          <p:cNvPicPr/>
          <p:nvPr/>
        </p:nvPicPr>
        <p:blipFill>
          <a:blip r:embed="rId13"/>
          <a:stretch/>
        </p:blipFill>
        <p:spPr>
          <a:xfrm>
            <a:off x="2516040" y="5608800"/>
            <a:ext cx="1876320" cy="1117440"/>
          </a:xfrm>
          <a:prstGeom prst="rect">
            <a:avLst/>
          </a:prstGeom>
          <a:ln>
            <a:noFill/>
          </a:ln>
        </p:spPr>
      </p:pic>
      <p:sp>
        <p:nvSpPr>
          <p:cNvPr id="323" name="CustomShape 17"/>
          <p:cNvSpPr/>
          <p:nvPr/>
        </p:nvSpPr>
        <p:spPr>
          <a:xfrm>
            <a:off x="987480" y="1785240"/>
            <a:ext cx="861840" cy="1009440"/>
          </a:xfrm>
          <a:prstGeom prst="rect">
            <a:avLst/>
          </a:prstGeom>
          <a:noFill/>
          <a:ln w="1908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8"/>
          <p:cNvSpPr/>
          <p:nvPr/>
        </p:nvSpPr>
        <p:spPr>
          <a:xfrm>
            <a:off x="5635800" y="4336920"/>
            <a:ext cx="20793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ffffff"/>
                </a:solidFill>
                <a:latin typeface="Calibri"/>
                <a:ea typeface="Microsoft YaHei"/>
              </a:rPr>
              <a:t>Digitaler Gebäudeplan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325" name="Picture 31" descr=""/>
          <p:cNvPicPr/>
          <p:nvPr/>
        </p:nvPicPr>
        <p:blipFill>
          <a:blip r:embed="rId14"/>
          <a:stretch/>
        </p:blipFill>
        <p:spPr>
          <a:xfrm>
            <a:off x="8534520" y="1650960"/>
            <a:ext cx="554040" cy="785520"/>
          </a:xfrm>
          <a:prstGeom prst="rect">
            <a:avLst/>
          </a:prstGeom>
          <a:ln>
            <a:noFill/>
          </a:ln>
        </p:spPr>
      </p:pic>
      <p:sp>
        <p:nvSpPr>
          <p:cNvPr id="326" name="CustomShape 19"/>
          <p:cNvSpPr/>
          <p:nvPr/>
        </p:nvSpPr>
        <p:spPr>
          <a:xfrm>
            <a:off x="8166240" y="1706400"/>
            <a:ext cx="40680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3600" spc="-1" strike="noStrike">
                <a:solidFill>
                  <a:srgbClr val="ffffff"/>
                </a:solidFill>
                <a:latin typeface="Calibri"/>
                <a:ea typeface="Microsoft YaHei"/>
              </a:rPr>
              <a:t>=</a:t>
            </a:r>
            <a:endParaRPr b="0" lang="de-DE" sz="3600" spc="-1" strike="noStrike">
              <a:latin typeface="Arial"/>
            </a:endParaRPr>
          </a:p>
        </p:txBody>
      </p:sp>
      <p:pic>
        <p:nvPicPr>
          <p:cNvPr id="327" name="Picture 33" descr=""/>
          <p:cNvPicPr/>
          <p:nvPr/>
        </p:nvPicPr>
        <p:blipFill>
          <a:blip r:embed="rId15"/>
          <a:stretch/>
        </p:blipFill>
        <p:spPr>
          <a:xfrm>
            <a:off x="1569960" y="5611680"/>
            <a:ext cx="453960" cy="328320"/>
          </a:xfrm>
          <a:prstGeom prst="rect">
            <a:avLst/>
          </a:prstGeom>
          <a:ln>
            <a:noFill/>
          </a:ln>
        </p:spPr>
      </p:pic>
      <p:pic>
        <p:nvPicPr>
          <p:cNvPr id="328" name="Picture 34" descr=""/>
          <p:cNvPicPr/>
          <p:nvPr/>
        </p:nvPicPr>
        <p:blipFill>
          <a:blip r:embed="rId16"/>
          <a:stretch/>
        </p:blipFill>
        <p:spPr>
          <a:xfrm>
            <a:off x="4572000" y="5621400"/>
            <a:ext cx="1407960" cy="1096920"/>
          </a:xfrm>
          <a:prstGeom prst="rect">
            <a:avLst/>
          </a:prstGeom>
          <a:ln>
            <a:noFill/>
          </a:ln>
        </p:spPr>
      </p:pic>
      <p:sp>
        <p:nvSpPr>
          <p:cNvPr id="329" name="CustomShape 20"/>
          <p:cNvSpPr/>
          <p:nvPr/>
        </p:nvSpPr>
        <p:spPr>
          <a:xfrm>
            <a:off x="7710480" y="2492280"/>
            <a:ext cx="1315800" cy="1066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ffffd7"/>
                </a:solidFill>
                <a:latin typeface="Calibri"/>
                <a:ea typeface="Microsoft YaHei"/>
              </a:rPr>
              <a:t>Automatisch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ffffd7"/>
                </a:solidFill>
                <a:latin typeface="Calibri"/>
                <a:ea typeface="Microsoft YaHei"/>
              </a:rPr>
              <a:t>durchnum-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ffffd7"/>
                </a:solidFill>
                <a:latin typeface="Calibri"/>
                <a:ea typeface="Microsoft YaHei"/>
              </a:rPr>
              <a:t>meriert per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600" spc="-1" strike="noStrike">
                <a:solidFill>
                  <a:srgbClr val="ffffd7"/>
                </a:solidFill>
                <a:latin typeface="Calibri"/>
                <a:ea typeface="Microsoft YaHei"/>
              </a:rPr>
              <a:t>Loch-Nr.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330" name="CustomShape 21"/>
          <p:cNvSpPr/>
          <p:nvPr/>
        </p:nvSpPr>
        <p:spPr>
          <a:xfrm>
            <a:off x="2440080" y="5002200"/>
            <a:ext cx="2050920" cy="30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400" spc="-1" strike="noStrike">
                <a:solidFill>
                  <a:srgbClr val="ffffff"/>
                </a:solidFill>
                <a:latin typeface="Calibri"/>
                <a:ea typeface="Microsoft YaHei"/>
              </a:rPr>
              <a:t>Skizze zum Pin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331" name="Picture 37" descr=""/>
          <p:cNvPicPr/>
          <p:nvPr/>
        </p:nvPicPr>
        <p:blipFill>
          <a:blip r:embed="rId17"/>
          <a:stretch/>
        </p:blipFill>
        <p:spPr>
          <a:xfrm>
            <a:off x="409680" y="2966040"/>
            <a:ext cx="1266840" cy="644400"/>
          </a:xfrm>
          <a:prstGeom prst="rect">
            <a:avLst/>
          </a:prstGeom>
          <a:ln>
            <a:noFill/>
          </a:ln>
        </p:spPr>
      </p:pic>
      <p:pic>
        <p:nvPicPr>
          <p:cNvPr id="332" name="Picture 38" descr=""/>
          <p:cNvPicPr/>
          <p:nvPr/>
        </p:nvPicPr>
        <p:blipFill>
          <a:blip r:embed="rId18"/>
          <a:stretch/>
        </p:blipFill>
        <p:spPr>
          <a:xfrm>
            <a:off x="157320" y="3505680"/>
            <a:ext cx="525240" cy="525240"/>
          </a:xfrm>
          <a:prstGeom prst="rect">
            <a:avLst/>
          </a:prstGeom>
          <a:ln>
            <a:noFill/>
          </a:ln>
        </p:spPr>
      </p:pic>
      <p:sp>
        <p:nvSpPr>
          <p:cNvPr id="333" name="CustomShape 22"/>
          <p:cNvSpPr/>
          <p:nvPr/>
        </p:nvSpPr>
        <p:spPr>
          <a:xfrm flipV="1">
            <a:off x="1682640" y="2574720"/>
            <a:ext cx="2373120" cy="841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472c4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pic>
        <p:nvPicPr>
          <p:cNvPr id="334" name="Picture 40" descr=""/>
          <p:cNvPicPr/>
          <p:nvPr/>
        </p:nvPicPr>
        <p:blipFill>
          <a:blip r:embed="rId19"/>
          <a:stretch/>
        </p:blipFill>
        <p:spPr>
          <a:xfrm>
            <a:off x="6715080" y="5580000"/>
            <a:ext cx="2328840" cy="1145880"/>
          </a:xfrm>
          <a:prstGeom prst="rect">
            <a:avLst/>
          </a:prstGeom>
          <a:ln>
            <a:noFill/>
          </a:ln>
        </p:spPr>
      </p:pic>
      <p:sp>
        <p:nvSpPr>
          <p:cNvPr id="335" name="CustomShape 23"/>
          <p:cNvSpPr/>
          <p:nvPr/>
        </p:nvSpPr>
        <p:spPr>
          <a:xfrm>
            <a:off x="6745320" y="5793840"/>
            <a:ext cx="2298600" cy="87120"/>
          </a:xfrm>
          <a:prstGeom prst="rect">
            <a:avLst/>
          </a:prstGeom>
          <a:noFill/>
          <a:ln w="3492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24"/>
          <p:cNvSpPr/>
          <p:nvPr/>
        </p:nvSpPr>
        <p:spPr>
          <a:xfrm>
            <a:off x="7407360" y="2887560"/>
            <a:ext cx="1339560" cy="2760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miter/>
            <a:tailEnd len="med" type="triangle" w="med"/>
          </a:ln>
          <a:effectLst>
            <a:outerShdw algn="ctr" dir="2700000" dist="37674" rotWithShape="0">
              <a:srgbClr val="000000">
                <a:alpha val="41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transition advTm="144000">
    <p:wipe dir="u"/>
  </p:transition>
  <p:timing>
    <p:tnLst>
      <p:par>
        <p:cTn id="690" dur="indefinite" restart="never" nodeType="tmRoot">
          <p:childTnLst>
            <p:seq>
              <p:cTn id="691" dur="indefinite" nodeType="mainSeq">
                <p:childTnLst>
                  <p:par>
                    <p:cTn id="692" nodeType="clickEffect" fill="hold">
                      <p:stCondLst>
                        <p:cond delay="indefinite"/>
                      </p:stCondLst>
                      <p:childTnLst>
                        <p:par>
                          <p:cTn id="69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9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96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7" dur="5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98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9" nodeType="clickEffect" fill="hold">
                      <p:stCondLst>
                        <p:cond delay="indefinite"/>
                      </p:stCondLst>
                      <p:childTnLst>
                        <p:par>
                          <p:cTn id="70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0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04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05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6" nodeType="clickEffect" fill="hold">
                      <p:stCondLst>
                        <p:cond delay="indefinite"/>
                      </p:stCondLst>
                      <p:childTnLst>
                        <p:par>
                          <p:cTn id="70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0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0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1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1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nodeType="clickEffect" fill="hold">
                      <p:stCondLst>
                        <p:cond delay="indefinite"/>
                      </p:stCondLst>
                      <p:childTnLst>
                        <p:par>
                          <p:cTn id="71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1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7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19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0" nodeType="clickEffect" fill="hold">
                      <p:stCondLst>
                        <p:cond delay="indefinite"/>
                      </p:stCondLst>
                      <p:childTnLst>
                        <p:par>
                          <p:cTn id="72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24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5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2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nodeType="clickEffect" fill="hold">
                      <p:stCondLst>
                        <p:cond delay="indefinite"/>
                      </p:stCondLst>
                      <p:childTnLst>
                        <p:par>
                          <p:cTn id="7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2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2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3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nodeType="clickEffect" fill="hold">
                      <p:stCondLst>
                        <p:cond delay="indefinite"/>
                      </p:stCondLst>
                      <p:childTnLst>
                        <p:par>
                          <p:cTn id="73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3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38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39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4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nodeType="clickEffect" fill="hold">
                      <p:stCondLst>
                        <p:cond delay="indefinite"/>
                      </p:stCondLst>
                      <p:childTnLst>
                        <p:par>
                          <p:cTn id="74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4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45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46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4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nodeType="clickEffect" fill="hold">
                      <p:stCondLst>
                        <p:cond delay="indefinite"/>
                      </p:stCondLst>
                      <p:childTnLst>
                        <p:par>
                          <p:cTn id="74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2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53" dur="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5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nodeType="clickEffect" fill="hold">
                      <p:stCondLst>
                        <p:cond delay="indefinite"/>
                      </p:stCondLst>
                      <p:childTnLst>
                        <p:par>
                          <p:cTn id="75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5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59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0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6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2" nodeType="clickEffect" fill="hold">
                      <p:stCondLst>
                        <p:cond delay="indefinite"/>
                      </p:stCondLst>
                      <p:childTnLst>
                        <p:par>
                          <p:cTn id="76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6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66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7" dur="5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6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9" nodeType="clickEffect" fill="hold">
                      <p:stCondLst>
                        <p:cond delay="indefinite"/>
                      </p:stCondLst>
                      <p:childTnLst>
                        <p:par>
                          <p:cTn id="77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7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3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74" dur="5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75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6" nodeType="clickEffect" fill="hold">
                      <p:stCondLst>
                        <p:cond delay="indefinite"/>
                      </p:stCondLst>
                      <p:childTnLst>
                        <p:par>
                          <p:cTn id="77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7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0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1" dur="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8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nodeType="clickEffect" fill="hold">
                      <p:stCondLst>
                        <p:cond delay="indefinite"/>
                      </p:stCondLst>
                      <p:childTnLst>
                        <p:par>
                          <p:cTn id="78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8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87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8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8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0" nodeType="clickEffect" fill="hold">
                      <p:stCondLst>
                        <p:cond delay="indefinite"/>
                      </p:stCondLst>
                      <p:childTnLst>
                        <p:par>
                          <p:cTn id="79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9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94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95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79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7" nodeType="clickEffect" fill="hold">
                      <p:stCondLst>
                        <p:cond delay="indefinite"/>
                      </p:stCondLst>
                      <p:childTnLst>
                        <p:par>
                          <p:cTn id="79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79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1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03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4" nodeType="clickEffect" fill="hold">
                      <p:stCondLst>
                        <p:cond delay="indefinite"/>
                      </p:stCondLst>
                      <p:childTnLst>
                        <p:par>
                          <p:cTn id="80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0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08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09" dur="5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10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81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4" nodeType="clickEffect" fill="hold">
                      <p:stCondLst>
                        <p:cond delay="indefinite"/>
                      </p:stCondLst>
                      <p:childTnLst>
                        <p:par>
                          <p:cTn id="81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1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18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19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20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1" nodeType="clickEffect" fill="hold">
                      <p:stCondLst>
                        <p:cond delay="indefinite"/>
                      </p:stCondLst>
                      <p:childTnLst>
                        <p:par>
                          <p:cTn id="8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2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25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26" dur="5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27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8" nodeType="clickEffect" fill="hold">
                      <p:stCondLst>
                        <p:cond delay="indefinite"/>
                      </p:stCondLst>
                      <p:childTnLst>
                        <p:par>
                          <p:cTn id="82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3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3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34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5" nodeType="clickEffect" fill="hold">
                      <p:stCondLst>
                        <p:cond delay="indefinite"/>
                      </p:stCondLst>
                      <p:childTnLst>
                        <p:par>
                          <p:cTn id="83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3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3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41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2" nodeType="clickEffect" fill="hold">
                      <p:stCondLst>
                        <p:cond delay="indefinite"/>
                      </p:stCondLst>
                      <p:childTnLst>
                        <p:par>
                          <p:cTn id="84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4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6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47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4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nodeType="clickEffect" fill="hold">
                      <p:stCondLst>
                        <p:cond delay="indefinite"/>
                      </p:stCondLst>
                      <p:childTnLst>
                        <p:par>
                          <p:cTn id="85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5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5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4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55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6" nodeType="clickEffect" fill="hold">
                      <p:stCondLst>
                        <p:cond delay="indefinite"/>
                      </p:stCondLst>
                      <p:childTnLst>
                        <p:par>
                          <p:cTn id="85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5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0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1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62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3" nodeType="clickEffect" fill="hold">
                      <p:stCondLst>
                        <p:cond delay="indefinite"/>
                      </p:stCondLst>
                      <p:childTnLst>
                        <p:par>
                          <p:cTn id="8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6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6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68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69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0" nodeType="clickEffect" fill="hold">
                      <p:stCondLst>
                        <p:cond delay="indefinite"/>
                      </p:stCondLst>
                      <p:childTnLst>
                        <p:par>
                          <p:cTn id="87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7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74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75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76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7" nodeType="clickEffect" fill="hold">
                      <p:stCondLst>
                        <p:cond delay="indefinite"/>
                      </p:stCondLst>
                      <p:childTnLst>
                        <p:par>
                          <p:cTn id="87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7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1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2" dur="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8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4" nodeType="clickEffect" fill="hold">
                      <p:stCondLst>
                        <p:cond delay="indefinite"/>
                      </p:stCondLst>
                      <p:childTnLst>
                        <p:par>
                          <p:cTn id="88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8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8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89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90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1" nodeType="clickEffect" fill="hold">
                      <p:stCondLst>
                        <p:cond delay="indefinite"/>
                      </p:stCondLst>
                      <p:childTnLst>
                        <p:par>
                          <p:cTn id="89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89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95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96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89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8" nodeType="clickEffect" fill="hold">
                      <p:stCondLst>
                        <p:cond delay="indefinite"/>
                      </p:stCondLst>
                      <p:childTnLst>
                        <p:par>
                          <p:cTn id="89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0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2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03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04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5" nodeType="clickEffect" fill="hold">
                      <p:stCondLst>
                        <p:cond delay="indefinite"/>
                      </p:stCondLst>
                      <p:childTnLst>
                        <p:par>
                          <p:cTn id="9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0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09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0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11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2" nodeType="clickEffect" fill="hold">
                      <p:stCondLst>
                        <p:cond delay="indefinite"/>
                      </p:stCondLst>
                      <p:childTnLst>
                        <p:par>
                          <p:cTn id="91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1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6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17" dur="5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1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9" nodeType="clickEffect" fill="hold">
                      <p:stCondLst>
                        <p:cond delay="indefinite"/>
                      </p:stCondLst>
                      <p:childTnLst>
                        <p:par>
                          <p:cTn id="92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2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3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4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2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6" nodeType="clickEffect" fill="hold">
                      <p:stCondLst>
                        <p:cond delay="indefinite"/>
                      </p:stCondLst>
                      <p:childTnLst>
                        <p:par>
                          <p:cTn id="9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2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3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32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3" nodeType="clickEffect" fill="hold">
                      <p:stCondLst>
                        <p:cond delay="indefinite"/>
                      </p:stCondLst>
                      <p:childTnLst>
                        <p:par>
                          <p:cTn id="93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7" nodeType="clickEffect" fill="hold">
                      <p:stCondLst>
                        <p:cond delay="indefinite"/>
                      </p:stCondLst>
                      <p:childTnLst>
                        <p:par>
                          <p:cTn id="93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93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41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42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43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247680" y="609480"/>
            <a:ext cx="820404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Digitale Gebäudepläne, Ansichten und Fotos mit Pin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38" name="Picture 2" descr=""/>
          <p:cNvPicPr/>
          <p:nvPr/>
        </p:nvPicPr>
        <p:blipFill>
          <a:blip r:embed="rId2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339" name="Picture 3" descr=""/>
          <p:cNvPicPr/>
          <p:nvPr/>
        </p:nvPicPr>
        <p:blipFill>
          <a:blip r:embed="rId3"/>
          <a:stretch/>
        </p:blipFill>
        <p:spPr>
          <a:xfrm>
            <a:off x="7335720" y="385920"/>
            <a:ext cx="742680" cy="745920"/>
          </a:xfrm>
          <a:prstGeom prst="rect">
            <a:avLst/>
          </a:prstGeom>
          <a:ln>
            <a:noFill/>
          </a:ln>
        </p:spPr>
      </p:pic>
      <p:pic>
        <p:nvPicPr>
          <p:cNvPr id="340" name="Picture 4" descr=""/>
          <p:cNvPicPr/>
          <p:nvPr/>
        </p:nvPicPr>
        <p:blipFill>
          <a:blip r:embed="rId4"/>
          <a:stretch/>
        </p:blipFill>
        <p:spPr>
          <a:xfrm>
            <a:off x="8748720" y="6552000"/>
            <a:ext cx="282600" cy="18396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155520" y="6487200"/>
            <a:ext cx="807228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Verständlicher, nachvollziehbarer und einfacher Arbeiten und Kommunizieren.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133200" y="1211400"/>
            <a:ext cx="887076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Visualisierung: Einbauort und Einbausituation übersichtlich interaktiv dokumentiert.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343" name="Picture 7" descr=""/>
          <p:cNvPicPr/>
          <p:nvPr/>
        </p:nvPicPr>
        <p:blipFill>
          <a:blip r:embed="rId5"/>
          <a:stretch/>
        </p:blipFill>
        <p:spPr>
          <a:xfrm>
            <a:off x="4309200" y="3300120"/>
            <a:ext cx="2166120" cy="1447200"/>
          </a:xfrm>
          <a:prstGeom prst="rect">
            <a:avLst/>
          </a:prstGeom>
          <a:ln>
            <a:noFill/>
          </a:ln>
        </p:spPr>
      </p:pic>
      <p:pic>
        <p:nvPicPr>
          <p:cNvPr id="344" name="Picture 8" descr=""/>
          <p:cNvPicPr/>
          <p:nvPr/>
        </p:nvPicPr>
        <p:blipFill>
          <a:blip r:embed="rId6"/>
          <a:stretch/>
        </p:blipFill>
        <p:spPr>
          <a:xfrm>
            <a:off x="4536000" y="5198400"/>
            <a:ext cx="2155320" cy="1276920"/>
          </a:xfrm>
          <a:prstGeom prst="rect">
            <a:avLst/>
          </a:prstGeom>
          <a:ln>
            <a:noFill/>
          </a:ln>
        </p:spPr>
      </p:pic>
      <p:pic>
        <p:nvPicPr>
          <p:cNvPr id="345" name="Picture 9" descr=""/>
          <p:cNvPicPr/>
          <p:nvPr/>
        </p:nvPicPr>
        <p:blipFill>
          <a:blip r:embed="rId7"/>
          <a:stretch/>
        </p:blipFill>
        <p:spPr>
          <a:xfrm>
            <a:off x="262080" y="5194080"/>
            <a:ext cx="1461240" cy="1281240"/>
          </a:xfrm>
          <a:prstGeom prst="rect">
            <a:avLst/>
          </a:prstGeom>
          <a:ln>
            <a:noFill/>
          </a:ln>
        </p:spPr>
      </p:pic>
      <p:pic>
        <p:nvPicPr>
          <p:cNvPr id="346" name="Picture 11" descr=""/>
          <p:cNvPicPr/>
          <p:nvPr/>
        </p:nvPicPr>
        <p:blipFill>
          <a:blip r:embed="rId8"/>
          <a:stretch/>
        </p:blipFill>
        <p:spPr>
          <a:xfrm>
            <a:off x="2088000" y="5193000"/>
            <a:ext cx="2155320" cy="1282320"/>
          </a:xfrm>
          <a:prstGeom prst="rect">
            <a:avLst/>
          </a:prstGeom>
          <a:ln>
            <a:noFill/>
          </a:ln>
        </p:spPr>
      </p:pic>
      <p:pic>
        <p:nvPicPr>
          <p:cNvPr id="347" name="Grafik 1" descr=""/>
          <p:cNvPicPr/>
          <p:nvPr/>
        </p:nvPicPr>
        <p:blipFill>
          <a:blip r:embed="rId9"/>
          <a:stretch/>
        </p:blipFill>
        <p:spPr>
          <a:xfrm>
            <a:off x="6837480" y="1552680"/>
            <a:ext cx="2175120" cy="1322640"/>
          </a:xfrm>
          <a:prstGeom prst="rect">
            <a:avLst/>
          </a:prstGeom>
          <a:ln>
            <a:noFill/>
          </a:ln>
        </p:spPr>
      </p:pic>
      <p:pic>
        <p:nvPicPr>
          <p:cNvPr id="348" name="Grafik 2" descr=""/>
          <p:cNvPicPr/>
          <p:nvPr/>
        </p:nvPicPr>
        <p:blipFill>
          <a:blip r:embed="rId10"/>
          <a:stretch/>
        </p:blipFill>
        <p:spPr>
          <a:xfrm>
            <a:off x="6876000" y="5184000"/>
            <a:ext cx="2170800" cy="1282680"/>
          </a:xfrm>
          <a:prstGeom prst="rect">
            <a:avLst/>
          </a:prstGeom>
          <a:ln>
            <a:noFill/>
          </a:ln>
        </p:spPr>
      </p:pic>
      <p:pic>
        <p:nvPicPr>
          <p:cNvPr id="349" name="Grafik 3" descr=""/>
          <p:cNvPicPr/>
          <p:nvPr/>
        </p:nvPicPr>
        <p:blipFill>
          <a:blip r:embed="rId11"/>
          <a:stretch/>
        </p:blipFill>
        <p:spPr>
          <a:xfrm>
            <a:off x="245880" y="1542240"/>
            <a:ext cx="6445440" cy="3601440"/>
          </a:xfrm>
          <a:prstGeom prst="rect">
            <a:avLst/>
          </a:prstGeom>
          <a:ln>
            <a:noFill/>
          </a:ln>
        </p:spPr>
      </p:pic>
      <p:pic>
        <p:nvPicPr>
          <p:cNvPr id="350" name="Grafik 320" descr=""/>
          <p:cNvPicPr/>
          <p:nvPr/>
        </p:nvPicPr>
        <p:blipFill>
          <a:blip r:embed="rId12"/>
          <a:stretch/>
        </p:blipFill>
        <p:spPr>
          <a:xfrm>
            <a:off x="6840000" y="3384000"/>
            <a:ext cx="2155320" cy="1281600"/>
          </a:xfrm>
          <a:prstGeom prst="rect">
            <a:avLst/>
          </a:prstGeom>
          <a:ln>
            <a:noFill/>
          </a:ln>
        </p:spPr>
      </p:pic>
    </p:spTree>
  </p:cSld>
  <p:transition advTm="49000">
    <p:wipe dir="u"/>
  </p:transition>
  <p:timing>
    <p:tnLst>
      <p:par>
        <p:cTn id="944" dur="indefinite" restart="never" nodeType="tmRoot">
          <p:childTnLst>
            <p:seq>
              <p:cTn id="945" dur="indefinite" nodeType="mainSeq">
                <p:childTnLst>
                  <p:par>
                    <p:cTn id="946" fill="hold">
                      <p:stCondLst>
                        <p:cond delay="indefinite"/>
                      </p:stCondLst>
                      <p:childTnLst>
                        <p:par>
                          <p:cTn id="947" fill="hold">
                            <p:stCondLst>
                              <p:cond delay="0"/>
                            </p:stCondLst>
                            <p:childTnLst>
                              <p:par>
                                <p:cTn id="94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0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1" dur="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52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3" fill="hold">
                            <p:stCondLst>
                              <p:cond delay="500"/>
                            </p:stCondLst>
                            <p:childTnLst>
                              <p:par>
                                <p:cTn id="954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56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57" dur="5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58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9" fill="hold">
                            <p:stCondLst>
                              <p:cond delay="1000"/>
                            </p:stCondLst>
                            <p:childTnLst>
                              <p:par>
                                <p:cTn id="960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6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6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5" fill="hold">
                      <p:stCondLst>
                        <p:cond delay="indefinite"/>
                      </p:stCondLst>
                      <p:childTnLst>
                        <p:par>
                          <p:cTn id="966" fill="hold">
                            <p:stCondLst>
                              <p:cond delay="0"/>
                            </p:stCondLst>
                            <p:childTnLst>
                              <p:par>
                                <p:cTn id="96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69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0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71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2" fill="hold">
                      <p:stCondLst>
                        <p:cond delay="indefinite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76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77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7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9" fill="hold">
                      <p:stCondLst>
                        <p:cond delay="indefinite"/>
                      </p:stCondLst>
                      <p:childTnLst>
                        <p:par>
                          <p:cTn id="980" fill="hold">
                            <p:stCondLst>
                              <p:cond delay="0"/>
                            </p:stCondLst>
                            <p:childTnLst>
                              <p:par>
                                <p:cTn id="98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3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84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85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6" fill="hold">
                      <p:stCondLst>
                        <p:cond delay="indefinite"/>
                      </p:stCondLst>
                      <p:childTnLst>
                        <p:par>
                          <p:cTn id="987" fill="hold">
                            <p:stCondLst>
                              <p:cond delay="0"/>
                            </p:stCondLst>
                            <p:childTnLst>
                              <p:par>
                                <p:cTn id="98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0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1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9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3" fill="hold">
                      <p:stCondLst>
                        <p:cond delay="indefinite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97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9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0" fill="hold">
                      <p:stCondLst>
                        <p:cond delay="indefinite"/>
                      </p:stCondLst>
                      <p:childTnLst>
                        <p:par>
                          <p:cTn id="1001" fill="hold">
                            <p:stCondLst>
                              <p:cond delay="0"/>
                            </p:stCondLst>
                            <p:childTnLst>
                              <p:par>
                                <p:cTn id="100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04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5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0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7" fill="hold">
                      <p:stCondLst>
                        <p:cond delay="indefinite"/>
                      </p:stCondLst>
                      <p:childTnLst>
                        <p:par>
                          <p:cTn id="1008" fill="hold">
                            <p:stCondLst>
                              <p:cond delay="0"/>
                            </p:stCondLst>
                            <p:childTnLst>
                              <p:par>
                                <p:cTn id="100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1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2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1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4" fill="hold">
                      <p:stCondLst>
                        <p:cond delay="indefinite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8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19" dur="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20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CustomShape 1"/>
          <p:cNvSpPr/>
          <p:nvPr/>
        </p:nvSpPr>
        <p:spPr>
          <a:xfrm>
            <a:off x="247680" y="609480"/>
            <a:ext cx="820404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Visualisiert Arbeiten Gebäude / Elemente &amp; Zeit + Personal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52" name="Picture 2" descr=""/>
          <p:cNvPicPr/>
          <p:nvPr/>
        </p:nvPicPr>
        <p:blipFill>
          <a:blip r:embed="rId2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353" name="Picture 3" descr=""/>
          <p:cNvPicPr/>
          <p:nvPr/>
        </p:nvPicPr>
        <p:blipFill>
          <a:blip r:embed="rId3"/>
          <a:stretch/>
        </p:blipFill>
        <p:spPr>
          <a:xfrm>
            <a:off x="0" y="5216400"/>
            <a:ext cx="742680" cy="745920"/>
          </a:xfrm>
          <a:prstGeom prst="rect">
            <a:avLst/>
          </a:prstGeom>
          <a:ln>
            <a:noFill/>
          </a:ln>
        </p:spPr>
      </p:pic>
      <p:pic>
        <p:nvPicPr>
          <p:cNvPr id="354" name="Picture 4" descr=""/>
          <p:cNvPicPr/>
          <p:nvPr/>
        </p:nvPicPr>
        <p:blipFill>
          <a:blip r:embed="rId4"/>
          <a:stretch/>
        </p:blipFill>
        <p:spPr>
          <a:xfrm>
            <a:off x="108000" y="1641600"/>
            <a:ext cx="4441680" cy="2408040"/>
          </a:xfrm>
          <a:prstGeom prst="rect">
            <a:avLst/>
          </a:prstGeom>
          <a:ln>
            <a:noFill/>
          </a:ln>
        </p:spPr>
      </p:pic>
      <p:pic>
        <p:nvPicPr>
          <p:cNvPr id="355" name="Picture 5" descr=""/>
          <p:cNvPicPr/>
          <p:nvPr/>
        </p:nvPicPr>
        <p:blipFill>
          <a:blip r:embed="rId5"/>
          <a:stretch/>
        </p:blipFill>
        <p:spPr>
          <a:xfrm>
            <a:off x="8769240" y="6481800"/>
            <a:ext cx="282600" cy="183960"/>
          </a:xfrm>
          <a:prstGeom prst="rect">
            <a:avLst/>
          </a:prstGeom>
          <a:ln>
            <a:noFill/>
          </a:ln>
        </p:spPr>
      </p:pic>
      <p:sp>
        <p:nvSpPr>
          <p:cNvPr id="356" name="CustomShape 2"/>
          <p:cNvSpPr/>
          <p:nvPr/>
        </p:nvSpPr>
        <p:spPr>
          <a:xfrm>
            <a:off x="108000" y="6040440"/>
            <a:ext cx="4003560" cy="72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Verständlicher, nachvollziehbarer und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einfacher Arbeiten und Kommunizieren.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357" name="CustomShape 3"/>
          <p:cNvSpPr/>
          <p:nvPr/>
        </p:nvSpPr>
        <p:spPr>
          <a:xfrm>
            <a:off x="133200" y="1211400"/>
            <a:ext cx="887076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Visualisierung: Einbauort und Einbausituation und Termine mit Ressourcen mit Feedback.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358" name="Picture 8" descr=""/>
          <p:cNvPicPr/>
          <p:nvPr/>
        </p:nvPicPr>
        <p:blipFill>
          <a:blip r:embed="rId6"/>
          <a:stretch/>
        </p:blipFill>
        <p:spPr>
          <a:xfrm>
            <a:off x="4632480" y="1649520"/>
            <a:ext cx="4408200" cy="2408040"/>
          </a:xfrm>
          <a:prstGeom prst="rect">
            <a:avLst/>
          </a:prstGeom>
          <a:ln>
            <a:noFill/>
          </a:ln>
        </p:spPr>
      </p:pic>
      <p:pic>
        <p:nvPicPr>
          <p:cNvPr id="359" name="Picture 9" descr=""/>
          <p:cNvPicPr/>
          <p:nvPr/>
        </p:nvPicPr>
        <p:blipFill>
          <a:blip r:embed="rId7"/>
          <a:stretch/>
        </p:blipFill>
        <p:spPr>
          <a:xfrm>
            <a:off x="4632480" y="4257720"/>
            <a:ext cx="4408200" cy="2408040"/>
          </a:xfrm>
          <a:prstGeom prst="rect">
            <a:avLst/>
          </a:prstGeom>
          <a:ln>
            <a:noFill/>
          </a:ln>
        </p:spPr>
      </p:pic>
      <p:pic>
        <p:nvPicPr>
          <p:cNvPr id="360" name="Picture 10" descr=""/>
          <p:cNvPicPr/>
          <p:nvPr/>
        </p:nvPicPr>
        <p:blipFill>
          <a:blip r:embed="rId8"/>
          <a:stretch/>
        </p:blipFill>
        <p:spPr>
          <a:xfrm>
            <a:off x="390600" y="4257720"/>
            <a:ext cx="2060280" cy="1049040"/>
          </a:xfrm>
          <a:prstGeom prst="rect">
            <a:avLst/>
          </a:prstGeom>
          <a:ln>
            <a:noFill/>
          </a:ln>
        </p:spPr>
      </p:pic>
    </p:spTree>
  </p:cSld>
  <p:transition advTm="49000">
    <p:wipe dir="u"/>
  </p:transition>
  <p:timing>
    <p:tnLst>
      <p:par>
        <p:cTn id="1021" dur="indefinite" restart="never" nodeType="tmRoot">
          <p:childTnLst>
            <p:seq>
              <p:cTn id="1022" dur="indefinite" nodeType="mainSeq">
                <p:childTnLst>
                  <p:par>
                    <p:cTn id="1023" nodeType="clickEffect" fill="hold">
                      <p:stCondLst>
                        <p:cond delay="indefinite"/>
                      </p:stCondLst>
                      <p:childTnLst>
                        <p:par>
                          <p:cTn id="102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27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2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0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03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3" nodeType="afterEffect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6" nodeType="clickEffect" fill="hold">
                      <p:stCondLst>
                        <p:cond delay="indefinite"/>
                      </p:stCondLst>
                      <p:childTnLst>
                        <p:par>
                          <p:cTn id="103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0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1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4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3" nodeType="clickEffect" fill="hold">
                      <p:stCondLst>
                        <p:cond delay="indefinite"/>
                      </p:stCondLst>
                      <p:childTnLst>
                        <p:par>
                          <p:cTn id="104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04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7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49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0" fill="hold">
                      <p:stCondLst>
                        <p:cond delay="indefinite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5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56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7" fill="hold">
                      <p:stCondLst>
                        <p:cond delay="indefinite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61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2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63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1" descr=""/>
          <p:cNvPicPr/>
          <p:nvPr/>
        </p:nvPicPr>
        <p:blipFill>
          <a:blip r:embed="rId2"/>
          <a:stretch/>
        </p:blipFill>
        <p:spPr>
          <a:xfrm>
            <a:off x="990720" y="147312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362" name="Picture 2" descr=""/>
          <p:cNvPicPr/>
          <p:nvPr/>
        </p:nvPicPr>
        <p:blipFill>
          <a:blip r:embed="rId3"/>
          <a:stretch/>
        </p:blipFill>
        <p:spPr>
          <a:xfrm>
            <a:off x="8720280" y="6529320"/>
            <a:ext cx="306360" cy="198360"/>
          </a:xfrm>
          <a:prstGeom prst="rect">
            <a:avLst/>
          </a:prstGeom>
          <a:ln>
            <a:noFill/>
          </a:ln>
        </p:spPr>
      </p:pic>
      <p:sp>
        <p:nvSpPr>
          <p:cNvPr id="363" name="CustomShape 1"/>
          <p:cNvSpPr/>
          <p:nvPr/>
        </p:nvSpPr>
        <p:spPr>
          <a:xfrm>
            <a:off x="309600" y="588960"/>
            <a:ext cx="876456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Web-Seite Aufmaß / Auftrag - Kunde - Baustelle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64" name="Picture 4" descr=""/>
          <p:cNvPicPr/>
          <p:nvPr/>
        </p:nvPicPr>
        <p:blipFill>
          <a:blip r:embed="rId4"/>
          <a:stretch/>
        </p:blipFill>
        <p:spPr>
          <a:xfrm>
            <a:off x="8064360" y="100656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365" name="Picture 5" descr=""/>
          <p:cNvPicPr/>
          <p:nvPr/>
        </p:nvPicPr>
        <p:blipFill>
          <a:blip r:embed="rId5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366" name="Picture 7" descr=""/>
          <p:cNvPicPr/>
          <p:nvPr/>
        </p:nvPicPr>
        <p:blipFill>
          <a:blip r:embed="rId6"/>
          <a:stretch/>
        </p:blipFill>
        <p:spPr>
          <a:xfrm>
            <a:off x="0" y="1980000"/>
            <a:ext cx="9137520" cy="3127320"/>
          </a:xfrm>
          <a:prstGeom prst="rect">
            <a:avLst/>
          </a:prstGeom>
          <a:ln>
            <a:noFill/>
          </a:ln>
        </p:spPr>
      </p:pic>
      <p:sp>
        <p:nvSpPr>
          <p:cNvPr id="367" name="CustomShape 2"/>
          <p:cNvSpPr/>
          <p:nvPr/>
        </p:nvSpPr>
        <p:spPr>
          <a:xfrm>
            <a:off x="1551960" y="2855880"/>
            <a:ext cx="1933200" cy="2332800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3"/>
          <p:cNvSpPr/>
          <p:nvPr/>
        </p:nvSpPr>
        <p:spPr>
          <a:xfrm>
            <a:off x="3539520" y="2854440"/>
            <a:ext cx="1912680" cy="2332800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4"/>
          <p:cNvSpPr/>
          <p:nvPr/>
        </p:nvSpPr>
        <p:spPr>
          <a:xfrm>
            <a:off x="5496120" y="2853000"/>
            <a:ext cx="1912680" cy="2332800"/>
          </a:xfrm>
          <a:prstGeom prst="rect">
            <a:avLst/>
          </a:pr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ransition advTm="15000">
    <p:wipe dir="u"/>
  </p:transition>
  <p:timing>
    <p:tnLst>
      <p:par>
        <p:cTn id="1064" dur="indefinite" restart="never" nodeType="tmRoot">
          <p:childTnLst>
            <p:seq>
              <p:cTn id="1065" dur="indefinite" nodeType="mainSeq">
                <p:childTnLst>
                  <p:par>
                    <p:cTn id="1066" fill="hold">
                      <p:stCondLst>
                        <p:cond delay="indefinite"/>
                      </p:stCondLst>
                      <p:childTnLst>
                        <p:par>
                          <p:cTn id="1067" fill="hold">
                            <p:stCondLst>
                              <p:cond delay="0"/>
                            </p:stCondLst>
                            <p:childTnLst>
                              <p:par>
                                <p:cTn id="106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70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1" fill="hold">
                      <p:stCondLst>
                        <p:cond delay="indefinite"/>
                      </p:stCondLst>
                      <p:childTnLst>
                        <p:par>
                          <p:cTn id="1072" fill="hold">
                            <p:stCondLst>
                              <p:cond delay="0"/>
                            </p:stCondLst>
                            <p:childTnLst>
                              <p:par>
                                <p:cTn id="107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5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6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7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8" fill="hold">
                      <p:stCondLst>
                        <p:cond delay="indefinite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2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8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5" fill="hold">
                      <p:stCondLst>
                        <p:cond delay="indefinite"/>
                      </p:stCondLst>
                      <p:childTnLst>
                        <p:par>
                          <p:cTn id="1086" fill="hold">
                            <p:stCondLst>
                              <p:cond delay="0"/>
                            </p:stCondLst>
                            <p:childTnLst>
                              <p:par>
                                <p:cTn id="108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8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0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91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2" fill="hold">
                      <p:stCondLst>
                        <p:cond delay="indefinite"/>
                      </p:stCondLst>
                      <p:childTnLst>
                        <p:par>
                          <p:cTn id="1093" fill="hold">
                            <p:stCondLst>
                              <p:cond delay="0"/>
                            </p:stCondLst>
                            <p:childTnLst>
                              <p:par>
                                <p:cTn id="109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96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7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98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icture 1" descr=""/>
          <p:cNvPicPr/>
          <p:nvPr/>
        </p:nvPicPr>
        <p:blipFill>
          <a:blip r:embed="rId2"/>
          <a:stretch/>
        </p:blipFill>
        <p:spPr>
          <a:xfrm>
            <a:off x="990720" y="147312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371" name="Picture 2" descr=""/>
          <p:cNvPicPr/>
          <p:nvPr/>
        </p:nvPicPr>
        <p:blipFill>
          <a:blip r:embed="rId3"/>
          <a:stretch/>
        </p:blipFill>
        <p:spPr>
          <a:xfrm>
            <a:off x="8720280" y="6529320"/>
            <a:ext cx="306360" cy="198360"/>
          </a:xfrm>
          <a:prstGeom prst="rect">
            <a:avLst/>
          </a:prstGeom>
          <a:ln>
            <a:noFill/>
          </a:ln>
        </p:spPr>
      </p:pic>
      <p:sp>
        <p:nvSpPr>
          <p:cNvPr id="372" name="CustomShape 1"/>
          <p:cNvSpPr/>
          <p:nvPr/>
        </p:nvSpPr>
        <p:spPr>
          <a:xfrm>
            <a:off x="309600" y="588960"/>
            <a:ext cx="876456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Web-Seite Aufmaß – Positionen Tabellen mit Filter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73" name="Picture 4" descr=""/>
          <p:cNvPicPr/>
          <p:nvPr/>
        </p:nvPicPr>
        <p:blipFill>
          <a:blip r:embed="rId4"/>
          <a:stretch/>
        </p:blipFill>
        <p:spPr>
          <a:xfrm>
            <a:off x="8064360" y="100656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374" name="Picture 5" descr=""/>
          <p:cNvPicPr/>
          <p:nvPr/>
        </p:nvPicPr>
        <p:blipFill>
          <a:blip r:embed="rId5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375" name="Picture 6" descr=""/>
          <p:cNvPicPr/>
          <p:nvPr/>
        </p:nvPicPr>
        <p:blipFill>
          <a:blip r:embed="rId6"/>
          <a:stretch/>
        </p:blipFill>
        <p:spPr>
          <a:xfrm>
            <a:off x="0" y="1824120"/>
            <a:ext cx="9137520" cy="4505040"/>
          </a:xfrm>
          <a:prstGeom prst="rect">
            <a:avLst/>
          </a:prstGeom>
          <a:ln>
            <a:noFill/>
          </a:ln>
        </p:spPr>
      </p:pic>
      <p:pic>
        <p:nvPicPr>
          <p:cNvPr id="376" name="Picture 7" descr=""/>
          <p:cNvPicPr/>
          <p:nvPr/>
        </p:nvPicPr>
        <p:blipFill>
          <a:blip r:embed="rId7"/>
          <a:stretch/>
        </p:blipFill>
        <p:spPr>
          <a:xfrm>
            <a:off x="5348160" y="4052880"/>
            <a:ext cx="3052800" cy="2736720"/>
          </a:xfrm>
          <a:prstGeom prst="rect">
            <a:avLst/>
          </a:prstGeom>
          <a:ln>
            <a:noFill/>
          </a:ln>
        </p:spPr>
      </p:pic>
    </p:spTree>
  </p:cSld>
  <p:transition advTm="15000">
    <p:wipe dir="u"/>
  </p:transition>
  <p:timing>
    <p:tnLst>
      <p:par>
        <p:cTn id="1099" dur="indefinite" restart="never" nodeType="tmRoot">
          <p:childTnLst>
            <p:seq>
              <p:cTn id="1100" dur="indefinite" nodeType="mainSeq">
                <p:childTnLst>
                  <p:par>
                    <p:cTn id="1101" nodeType="clickEffect" fill="hold">
                      <p:stCondLst>
                        <p:cond delay="indefinite"/>
                      </p:stCondLst>
                      <p:childTnLst>
                        <p:par>
                          <p:cTn id="110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0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05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0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0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Picture 1" descr=""/>
          <p:cNvPicPr/>
          <p:nvPr/>
        </p:nvPicPr>
        <p:blipFill>
          <a:blip r:embed="rId2"/>
          <a:stretch/>
        </p:blipFill>
        <p:spPr>
          <a:xfrm>
            <a:off x="990720" y="147312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378" name="Picture 2" descr=""/>
          <p:cNvPicPr/>
          <p:nvPr/>
        </p:nvPicPr>
        <p:blipFill>
          <a:blip r:embed="rId3"/>
          <a:stretch/>
        </p:blipFill>
        <p:spPr>
          <a:xfrm>
            <a:off x="8720280" y="6529320"/>
            <a:ext cx="306360" cy="198360"/>
          </a:xfrm>
          <a:prstGeom prst="rect">
            <a:avLst/>
          </a:prstGeom>
          <a:ln>
            <a:noFill/>
          </a:ln>
        </p:spPr>
      </p:pic>
      <p:sp>
        <p:nvSpPr>
          <p:cNvPr id="379" name="CustomShape 1"/>
          <p:cNvSpPr/>
          <p:nvPr/>
        </p:nvSpPr>
        <p:spPr>
          <a:xfrm>
            <a:off x="309600" y="588960"/>
            <a:ext cx="876456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Skizzen zur Position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80" name="Picture 4" descr=""/>
          <p:cNvPicPr/>
          <p:nvPr/>
        </p:nvPicPr>
        <p:blipFill>
          <a:blip r:embed="rId4"/>
          <a:stretch/>
        </p:blipFill>
        <p:spPr>
          <a:xfrm>
            <a:off x="8064360" y="100656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381" name="Picture 5" descr=""/>
          <p:cNvPicPr/>
          <p:nvPr/>
        </p:nvPicPr>
        <p:blipFill>
          <a:blip r:embed="rId5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382" name="Grafik 352" descr=""/>
          <p:cNvPicPr/>
          <p:nvPr/>
        </p:nvPicPr>
        <p:blipFill>
          <a:blip r:embed="rId6"/>
          <a:stretch/>
        </p:blipFill>
        <p:spPr>
          <a:xfrm>
            <a:off x="432000" y="1656000"/>
            <a:ext cx="8571960" cy="4748040"/>
          </a:xfrm>
          <a:prstGeom prst="rect">
            <a:avLst/>
          </a:prstGeom>
          <a:ln>
            <a:noFill/>
          </a:ln>
        </p:spPr>
      </p:pic>
    </p:spTree>
  </p:cSld>
  <p:transition advTm="15000">
    <p:wipe dir="u"/>
  </p:transition>
  <p:timing>
    <p:tnLst>
      <p:par>
        <p:cTn id="1108" dur="indefinite" restart="never" nodeType="tmRoot">
          <p:childTnLst>
            <p:seq>
              <p:cTn id="1109" dur="indefinite" nodeType="mainSeq">
                <p:childTnLst>
                  <p:par>
                    <p:cTn id="1110" fill="hold">
                      <p:stCondLst>
                        <p:cond delay="indefinite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1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15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16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Picture 1" descr=""/>
          <p:cNvPicPr/>
          <p:nvPr/>
        </p:nvPicPr>
        <p:blipFill>
          <a:blip r:embed="rId2"/>
          <a:stretch/>
        </p:blipFill>
        <p:spPr>
          <a:xfrm>
            <a:off x="990720" y="147312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384" name="Picture 2" descr=""/>
          <p:cNvPicPr/>
          <p:nvPr/>
        </p:nvPicPr>
        <p:blipFill>
          <a:blip r:embed="rId3"/>
          <a:stretch/>
        </p:blipFill>
        <p:spPr>
          <a:xfrm>
            <a:off x="8720280" y="6529320"/>
            <a:ext cx="306360" cy="198360"/>
          </a:xfrm>
          <a:prstGeom prst="rect">
            <a:avLst/>
          </a:prstGeom>
          <a:ln>
            <a:noFill/>
          </a:ln>
        </p:spPr>
      </p:pic>
      <p:sp>
        <p:nvSpPr>
          <p:cNvPr id="385" name="CustomShape 1"/>
          <p:cNvSpPr/>
          <p:nvPr/>
        </p:nvSpPr>
        <p:spPr>
          <a:xfrm>
            <a:off x="309600" y="588960"/>
            <a:ext cx="876456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Fotos zur Position / Pin mit Loch.Nr.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86" name="Picture 5" descr=""/>
          <p:cNvPicPr/>
          <p:nvPr/>
        </p:nvPicPr>
        <p:blipFill>
          <a:blip r:embed="rId4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387" name="Grafik 357" descr=""/>
          <p:cNvPicPr/>
          <p:nvPr/>
        </p:nvPicPr>
        <p:blipFill>
          <a:blip r:embed="rId5"/>
          <a:stretch/>
        </p:blipFill>
        <p:spPr>
          <a:xfrm>
            <a:off x="394920" y="1728000"/>
            <a:ext cx="8386920" cy="4506840"/>
          </a:xfrm>
          <a:prstGeom prst="rect">
            <a:avLst/>
          </a:prstGeom>
          <a:ln>
            <a:noFill/>
          </a:ln>
        </p:spPr>
      </p:pic>
      <p:pic>
        <p:nvPicPr>
          <p:cNvPr id="388" name="Picture 4" descr=""/>
          <p:cNvPicPr/>
          <p:nvPr/>
        </p:nvPicPr>
        <p:blipFill>
          <a:blip r:embed="rId6"/>
          <a:stretch/>
        </p:blipFill>
        <p:spPr>
          <a:xfrm>
            <a:off x="8064360" y="1006560"/>
            <a:ext cx="506160" cy="831600"/>
          </a:xfrm>
          <a:prstGeom prst="rect">
            <a:avLst/>
          </a:prstGeom>
          <a:ln>
            <a:noFill/>
          </a:ln>
        </p:spPr>
      </p:pic>
    </p:spTree>
  </p:cSld>
  <p:transition advTm="15000">
    <p:wipe dir="u"/>
  </p:transition>
  <p:timing>
    <p:tnLst>
      <p:par>
        <p:cTn id="1117" dur="indefinite" restart="never" nodeType="tmRoot">
          <p:childTnLst>
            <p:seq>
              <p:cTn id="1118" dur="indefinite" nodeType="mainSeq">
                <p:childTnLst>
                  <p:par>
                    <p:cTn id="1119" fill="hold">
                      <p:stCondLst>
                        <p:cond delay="indefinite"/>
                      </p:stCondLst>
                      <p:childTnLst>
                        <p:par>
                          <p:cTn id="1120" fill="hold">
                            <p:stCondLst>
                              <p:cond delay="0"/>
                            </p:stCondLst>
                            <p:childTnLst>
                              <p:par>
                                <p:cTn id="112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23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24" dur="5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25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1" descr=""/>
          <p:cNvPicPr/>
          <p:nvPr/>
        </p:nvPicPr>
        <p:blipFill>
          <a:blip r:embed="rId2"/>
          <a:stretch/>
        </p:blipFill>
        <p:spPr>
          <a:xfrm>
            <a:off x="990720" y="1473120"/>
            <a:ext cx="6699240" cy="4981320"/>
          </a:xfrm>
          <a:prstGeom prst="rect">
            <a:avLst/>
          </a:prstGeom>
          <a:ln>
            <a:noFill/>
          </a:ln>
        </p:spPr>
      </p:pic>
      <p:pic>
        <p:nvPicPr>
          <p:cNvPr id="390" name="Picture 2" descr=""/>
          <p:cNvPicPr/>
          <p:nvPr/>
        </p:nvPicPr>
        <p:blipFill>
          <a:blip r:embed="rId3"/>
          <a:stretch/>
        </p:blipFill>
        <p:spPr>
          <a:xfrm>
            <a:off x="8720280" y="6529320"/>
            <a:ext cx="306360" cy="198360"/>
          </a:xfrm>
          <a:prstGeom prst="rect">
            <a:avLst/>
          </a:prstGeom>
          <a:ln>
            <a:noFill/>
          </a:ln>
        </p:spPr>
      </p:pic>
      <p:sp>
        <p:nvSpPr>
          <p:cNvPr id="391" name="CustomShape 1"/>
          <p:cNvSpPr/>
          <p:nvPr/>
        </p:nvSpPr>
        <p:spPr>
          <a:xfrm>
            <a:off x="309600" y="588960"/>
            <a:ext cx="876456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Skizzen zur Position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92" name="Picture 4" descr=""/>
          <p:cNvPicPr/>
          <p:nvPr/>
        </p:nvPicPr>
        <p:blipFill>
          <a:blip r:embed="rId4"/>
          <a:stretch/>
        </p:blipFill>
        <p:spPr>
          <a:xfrm>
            <a:off x="8064360" y="100656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393" name="Picture 5" descr=""/>
          <p:cNvPicPr/>
          <p:nvPr/>
        </p:nvPicPr>
        <p:blipFill>
          <a:blip r:embed="rId5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394" name="Grafik 364" descr=""/>
          <p:cNvPicPr/>
          <p:nvPr/>
        </p:nvPicPr>
        <p:blipFill>
          <a:blip r:embed="rId6"/>
          <a:stretch/>
        </p:blipFill>
        <p:spPr>
          <a:xfrm>
            <a:off x="216000" y="1781640"/>
            <a:ext cx="8778240" cy="4715280"/>
          </a:xfrm>
          <a:prstGeom prst="rect">
            <a:avLst/>
          </a:prstGeom>
          <a:ln>
            <a:noFill/>
          </a:ln>
        </p:spPr>
      </p:pic>
    </p:spTree>
  </p:cSld>
  <p:transition advTm="15000">
    <p:wipe dir="u"/>
  </p:transition>
  <p:timing>
    <p:tnLst>
      <p:par>
        <p:cTn id="1126" dur="indefinite" restart="never" nodeType="tmRoot">
          <p:childTnLst>
            <p:seq>
              <p:cTn id="1127" dur="indefinite" nodeType="mainSeq">
                <p:childTnLst>
                  <p:par>
                    <p:cTn id="1128" fill="hold">
                      <p:stCondLst>
                        <p:cond delay="indefinite"/>
                      </p:stCondLst>
                      <p:childTnLst>
                        <p:par>
                          <p:cTn id="1129" fill="hold">
                            <p:stCondLst>
                              <p:cond delay="0"/>
                            </p:stCondLst>
                            <p:childTnLst>
                              <p:par>
                                <p:cTn id="113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2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33" dur="5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34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2" descr=""/>
          <p:cNvPicPr/>
          <p:nvPr/>
        </p:nvPicPr>
        <p:blipFill>
          <a:blip r:embed="rId2"/>
          <a:stretch/>
        </p:blipFill>
        <p:spPr>
          <a:xfrm>
            <a:off x="8564400" y="6524640"/>
            <a:ext cx="264960" cy="171360"/>
          </a:xfrm>
          <a:prstGeom prst="rect">
            <a:avLst/>
          </a:prstGeom>
          <a:ln>
            <a:noFill/>
          </a:ln>
        </p:spPr>
      </p:pic>
      <p:sp>
        <p:nvSpPr>
          <p:cNvPr id="396" name="CustomShape 1"/>
          <p:cNvSpPr/>
          <p:nvPr/>
        </p:nvSpPr>
        <p:spPr>
          <a:xfrm>
            <a:off x="111240" y="588960"/>
            <a:ext cx="8962920" cy="37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Montage-Web-Applikation die Plantafel und Kalender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397" name="Picture 4" descr=""/>
          <p:cNvPicPr/>
          <p:nvPr/>
        </p:nvPicPr>
        <p:blipFill>
          <a:blip r:embed="rId3"/>
          <a:stretch/>
        </p:blipFill>
        <p:spPr>
          <a:xfrm>
            <a:off x="7730640" y="92880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398" name="Picture 5" descr=""/>
          <p:cNvPicPr/>
          <p:nvPr/>
        </p:nvPicPr>
        <p:blipFill>
          <a:blip r:embed="rId4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sp>
        <p:nvSpPr>
          <p:cNvPr id="399" name="CustomShape 2"/>
          <p:cNvSpPr/>
          <p:nvPr/>
        </p:nvSpPr>
        <p:spPr>
          <a:xfrm>
            <a:off x="216000" y="1464840"/>
            <a:ext cx="8783280" cy="45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Plantafel und Kalender für den Monteur - Montagemanagement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400" name="Grafik 2" descr=""/>
          <p:cNvPicPr/>
          <p:nvPr/>
        </p:nvPicPr>
        <p:blipFill>
          <a:blip r:embed="rId5"/>
          <a:stretch/>
        </p:blipFill>
        <p:spPr>
          <a:xfrm>
            <a:off x="4626720" y="2590200"/>
            <a:ext cx="4445640" cy="3639240"/>
          </a:xfrm>
          <a:prstGeom prst="rect">
            <a:avLst/>
          </a:prstGeom>
          <a:ln>
            <a:noFill/>
          </a:ln>
        </p:spPr>
      </p:pic>
      <p:pic>
        <p:nvPicPr>
          <p:cNvPr id="401" name="Picture 10" descr=""/>
          <p:cNvPicPr/>
          <p:nvPr/>
        </p:nvPicPr>
        <p:blipFill>
          <a:blip r:embed="rId6"/>
          <a:stretch/>
        </p:blipFill>
        <p:spPr>
          <a:xfrm>
            <a:off x="211320" y="2807640"/>
            <a:ext cx="4268880" cy="2400120"/>
          </a:xfrm>
          <a:prstGeom prst="rect">
            <a:avLst/>
          </a:prstGeom>
          <a:ln>
            <a:noFill/>
          </a:ln>
        </p:spPr>
      </p:pic>
      <p:sp>
        <p:nvSpPr>
          <p:cNvPr id="402" name="CustomShape 3"/>
          <p:cNvSpPr/>
          <p:nvPr/>
        </p:nvSpPr>
        <p:spPr>
          <a:xfrm>
            <a:off x="113400" y="2488680"/>
            <a:ext cx="3314520" cy="39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2000" spc="-1" strike="noStrike">
                <a:solidFill>
                  <a:srgbClr val="ffff00"/>
                </a:solidFill>
                <a:latin typeface="Helvetica LT Std"/>
                <a:ea typeface="Microsoft YaHei"/>
              </a:rPr>
              <a:t>Baustellenansicht</a:t>
            </a:r>
            <a:endParaRPr b="0" lang="de-DE" sz="2000" spc="-1" strike="noStrike">
              <a:latin typeface="Arial"/>
            </a:endParaRPr>
          </a:p>
        </p:txBody>
      </p:sp>
      <p:pic>
        <p:nvPicPr>
          <p:cNvPr id="403" name="Grafik 8" descr=""/>
          <p:cNvPicPr/>
          <p:nvPr/>
        </p:nvPicPr>
        <p:blipFill>
          <a:blip r:embed="rId7"/>
          <a:stretch/>
        </p:blipFill>
        <p:spPr>
          <a:xfrm>
            <a:off x="4623120" y="2594880"/>
            <a:ext cx="4401360" cy="3629880"/>
          </a:xfrm>
          <a:prstGeom prst="rect">
            <a:avLst/>
          </a:prstGeom>
          <a:ln>
            <a:noFill/>
          </a:ln>
        </p:spPr>
      </p:pic>
      <p:pic>
        <p:nvPicPr>
          <p:cNvPr id="404" name="Grafik 9" descr=""/>
          <p:cNvPicPr/>
          <p:nvPr/>
        </p:nvPicPr>
        <p:blipFill>
          <a:blip r:embed="rId8"/>
          <a:stretch/>
        </p:blipFill>
        <p:spPr>
          <a:xfrm>
            <a:off x="1189080" y="4760640"/>
            <a:ext cx="3161160" cy="150228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1135" dur="indefinite" restart="never" nodeType="tmRoot">
          <p:childTnLst>
            <p:seq>
              <p:cTn id="1136" dur="indefinite" nodeType="mainSeq">
                <p:childTnLst>
                  <p:par>
                    <p:cTn id="1137" fill="hold">
                      <p:stCondLst>
                        <p:cond delay="indefinite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1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2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43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4" fill="hold">
                      <p:stCondLst>
                        <p:cond delay="indefinite"/>
                      </p:stCondLst>
                      <p:childTnLst>
                        <p:par>
                          <p:cTn id="1145" fill="hold">
                            <p:stCondLst>
                              <p:cond delay="0"/>
                            </p:stCondLst>
                            <p:childTnLst>
                              <p:par>
                                <p:cTn id="114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4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50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1" fill="hold">
                      <p:stCondLst>
                        <p:cond delay="indefinite"/>
                      </p:stCondLst>
                      <p:childTnLst>
                        <p:par>
                          <p:cTn id="1152" fill="hold">
                            <p:stCondLst>
                              <p:cond delay="0"/>
                            </p:stCondLst>
                            <p:childTnLst>
                              <p:par>
                                <p:cTn id="115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55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56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5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8" fill="hold">
                      <p:stCondLst>
                        <p:cond delay="indefinite"/>
                      </p:stCondLst>
                      <p:childTnLst>
                        <p:par>
                          <p:cTn id="1159" fill="hold">
                            <p:stCondLst>
                              <p:cond delay="0"/>
                            </p:stCondLst>
                            <p:childTnLst>
                              <p:par>
                                <p:cTn id="116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62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63" dur="5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64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5" fill="hold">
                      <p:stCondLst>
                        <p:cond delay="indefinite"/>
                      </p:stCondLst>
                      <p:childTnLst>
                        <p:par>
                          <p:cTn id="1166" fill="hold">
                            <p:stCondLst>
                              <p:cond delay="0"/>
                            </p:stCondLst>
                            <p:childTnLst>
                              <p:par>
                                <p:cTn id="116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6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0" fill="hold">
                      <p:stCondLst>
                        <p:cond delay="indefinite"/>
                      </p:stCondLst>
                      <p:childTnLst>
                        <p:par>
                          <p:cTn id="1171" fill="hold">
                            <p:stCondLst>
                              <p:cond delay="0"/>
                            </p:stCondLst>
                            <p:childTnLst>
                              <p:par>
                                <p:cTn id="117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7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75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7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7" fill="hold">
                      <p:stCondLst>
                        <p:cond delay="indefinite"/>
                      </p:stCondLst>
                      <p:childTnLst>
                        <p:par>
                          <p:cTn id="1178" fill="hold">
                            <p:stCondLst>
                              <p:cond delay="0"/>
                            </p:stCondLst>
                            <p:childTnLst>
                              <p:par>
                                <p:cTn id="117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81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82" dur="5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83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" descr=""/>
          <p:cNvPicPr/>
          <p:nvPr/>
        </p:nvPicPr>
        <p:blipFill>
          <a:blip r:embed="rId2"/>
          <a:stretch/>
        </p:blipFill>
        <p:spPr>
          <a:xfrm>
            <a:off x="1093680" y="1370160"/>
            <a:ext cx="6699240" cy="4981320"/>
          </a:xfrm>
          <a:prstGeom prst="rect">
            <a:avLst/>
          </a:prstGeom>
          <a:ln>
            <a:noFill/>
          </a:ln>
        </p:spPr>
      </p:pic>
      <p:sp>
        <p:nvSpPr>
          <p:cNvPr id="103" name="CustomShape 1"/>
          <p:cNvSpPr/>
          <p:nvPr/>
        </p:nvSpPr>
        <p:spPr>
          <a:xfrm>
            <a:off x="39240" y="588960"/>
            <a:ext cx="8993520" cy="32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Ziele: Digitalisierung Tagesgeschäft: Bauelemente &amp; Baustelle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04" name="Picture 3" descr=""/>
          <p:cNvPicPr/>
          <p:nvPr/>
        </p:nvPicPr>
        <p:blipFill>
          <a:blip r:embed="rId3"/>
          <a:stretch/>
        </p:blipFill>
        <p:spPr>
          <a:xfrm>
            <a:off x="8161200" y="928800"/>
            <a:ext cx="506160" cy="831600"/>
          </a:xfrm>
          <a:prstGeom prst="rect">
            <a:avLst/>
          </a:prstGeom>
          <a:ln>
            <a:noFill/>
          </a:ln>
        </p:spPr>
      </p:pic>
      <p:pic>
        <p:nvPicPr>
          <p:cNvPr id="105" name="Picture 4" descr=""/>
          <p:cNvPicPr/>
          <p:nvPr/>
        </p:nvPicPr>
        <p:blipFill>
          <a:blip r:embed="rId4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sp>
        <p:nvSpPr>
          <p:cNvPr id="106" name="CustomShape 2"/>
          <p:cNvSpPr/>
          <p:nvPr/>
        </p:nvSpPr>
        <p:spPr>
          <a:xfrm>
            <a:off x="72000" y="6452280"/>
            <a:ext cx="899136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Tageskerngeschäft digitalisieren, visualisieren, automatisieren und vernetzen, um in Echtzeit zu kommunizieren!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1440" y="1357200"/>
            <a:ext cx="8991360" cy="88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Messbar nachhaltig Kosten, Aufwand und Zeit einsparen!</a:t>
            </a:r>
            <a:endParaRPr b="0" lang="de-DE" sz="2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de-DE" sz="2600" spc="-1" strike="noStrike">
              <a:latin typeface="Arial"/>
            </a:endParaRPr>
          </a:p>
        </p:txBody>
      </p:sp>
      <p:sp>
        <p:nvSpPr>
          <p:cNvPr id="108" name="CustomShape 4"/>
          <p:cNvSpPr/>
          <p:nvPr/>
        </p:nvSpPr>
        <p:spPr>
          <a:xfrm>
            <a:off x="72720" y="2242440"/>
            <a:ext cx="899136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Prozesse besser beherrschen durch </a:t>
            </a:r>
            <a:r>
              <a:rPr b="0" lang="de-DE" sz="2600" spc="-1" strike="noStrike">
                <a:solidFill>
                  <a:srgbClr val="ffff00"/>
                </a:solidFill>
                <a:latin typeface="Helvetica LT Std"/>
                <a:ea typeface="Microsoft YaHei"/>
              </a:rPr>
              <a:t>Vernetzung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109" name="CustomShape 5"/>
          <p:cNvSpPr/>
          <p:nvPr/>
        </p:nvSpPr>
        <p:spPr>
          <a:xfrm>
            <a:off x="13680" y="3995280"/>
            <a:ext cx="9093960" cy="88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Einfacher, automatisiert schneller und nachvollziehbarer Arbeiten und individuelle Prozesse mit </a:t>
            </a:r>
            <a:r>
              <a:rPr b="0" lang="de-DE" sz="2600" spc="-1" strike="noStrike">
                <a:solidFill>
                  <a:srgbClr val="ffff00"/>
                </a:solidFill>
                <a:latin typeface="Helvetica LT Std"/>
                <a:ea typeface="Microsoft YaHei"/>
              </a:rPr>
              <a:t>Tabellen</a:t>
            </a: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!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110" name="CustomShape 6"/>
          <p:cNvSpPr/>
          <p:nvPr/>
        </p:nvSpPr>
        <p:spPr>
          <a:xfrm>
            <a:off x="39240" y="3182400"/>
            <a:ext cx="899136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Verständlicher durch </a:t>
            </a:r>
            <a:r>
              <a:rPr b="0" lang="de-DE" sz="2600" spc="-1" strike="noStrike">
                <a:solidFill>
                  <a:srgbClr val="ffff00"/>
                </a:solidFill>
                <a:latin typeface="Helvetica LT Std"/>
                <a:ea typeface="Microsoft YaHei"/>
              </a:rPr>
              <a:t>Visualisierung</a:t>
            </a:r>
            <a:endParaRPr b="0" lang="de-DE" sz="2600" spc="-1" strike="noStrike">
              <a:latin typeface="Arial"/>
            </a:endParaRPr>
          </a:p>
        </p:txBody>
      </p:sp>
      <p:sp>
        <p:nvSpPr>
          <p:cNvPr id="111" name="CustomShape 7"/>
          <p:cNvSpPr/>
          <p:nvPr/>
        </p:nvSpPr>
        <p:spPr>
          <a:xfrm>
            <a:off x="74520" y="5499360"/>
            <a:ext cx="8991360" cy="88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Pin- Einbauort- </a:t>
            </a:r>
            <a:r>
              <a:rPr b="0" lang="de-DE" sz="2600" spc="-1" strike="noStrike">
                <a:solidFill>
                  <a:srgbClr val="ffff00"/>
                </a:solidFill>
                <a:latin typeface="Helvetica LT Std"/>
                <a:ea typeface="Microsoft YaHei"/>
              </a:rPr>
              <a:t>(Loch.Nr.)</a:t>
            </a:r>
            <a:r>
              <a:rPr b="0" lang="de-DE" sz="2600" spc="-1" strike="noStrike">
                <a:solidFill>
                  <a:srgbClr val="ffffff"/>
                </a:solidFill>
                <a:latin typeface="Helvetica LT Std"/>
                <a:ea typeface="Microsoft YaHei"/>
              </a:rPr>
              <a:t> und Gebäudestruktur bezogene </a:t>
            </a:r>
            <a:r>
              <a:rPr b="0" lang="de-DE" sz="2600" spc="-1" strike="noStrike">
                <a:solidFill>
                  <a:srgbClr val="ffff00"/>
                </a:solidFill>
                <a:latin typeface="Helvetica LT Std"/>
                <a:ea typeface="Microsoft YaHei"/>
              </a:rPr>
              <a:t>Kommunikation (Feedback)</a:t>
            </a:r>
            <a:endParaRPr b="0" lang="de-DE" sz="2600" spc="-1" strike="noStrike">
              <a:latin typeface="Arial"/>
            </a:endParaRPr>
          </a:p>
        </p:txBody>
      </p:sp>
    </p:spTree>
  </p:cSld>
  <p:transition advTm="45000">
    <p:wipe dir="u"/>
  </p:transition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nodeType="clickEffect" fill="hold">
                      <p:stCondLst>
                        <p:cond delay="indefinite"/>
                      </p:stCondLst>
                      <p:childTnLst>
                        <p:par>
                          <p:cTn id="2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CustomShape 1"/>
          <p:cNvSpPr/>
          <p:nvPr/>
        </p:nvSpPr>
        <p:spPr>
          <a:xfrm>
            <a:off x="322200" y="609480"/>
            <a:ext cx="812952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Internet-Plantafel - Beispiele für Ansichten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406" name="Picture 2" descr=""/>
          <p:cNvPicPr/>
          <p:nvPr/>
        </p:nvPicPr>
        <p:blipFill>
          <a:blip r:embed="rId2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407" name="Picture 3" descr=""/>
          <p:cNvPicPr/>
          <p:nvPr/>
        </p:nvPicPr>
        <p:blipFill>
          <a:blip r:embed="rId3"/>
          <a:stretch/>
        </p:blipFill>
        <p:spPr>
          <a:xfrm>
            <a:off x="8793000" y="6613560"/>
            <a:ext cx="233280" cy="150840"/>
          </a:xfrm>
          <a:prstGeom prst="rect">
            <a:avLst/>
          </a:prstGeom>
          <a:ln>
            <a:noFill/>
          </a:ln>
        </p:spPr>
      </p:pic>
      <p:sp>
        <p:nvSpPr>
          <p:cNvPr id="408" name="CustomShape 2"/>
          <p:cNvSpPr/>
          <p:nvPr/>
        </p:nvSpPr>
        <p:spPr>
          <a:xfrm>
            <a:off x="558000" y="1244160"/>
            <a:ext cx="323352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Ansicht Monteure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409" name="Picture 5" descr=""/>
          <p:cNvPicPr/>
          <p:nvPr/>
        </p:nvPicPr>
        <p:blipFill>
          <a:blip r:embed="rId4"/>
          <a:stretch/>
        </p:blipFill>
        <p:spPr>
          <a:xfrm>
            <a:off x="4947120" y="1555200"/>
            <a:ext cx="4074120" cy="2225880"/>
          </a:xfrm>
          <a:prstGeom prst="rect">
            <a:avLst/>
          </a:prstGeom>
          <a:ln>
            <a:noFill/>
          </a:ln>
        </p:spPr>
      </p:pic>
      <p:sp>
        <p:nvSpPr>
          <p:cNvPr id="410" name="CustomShape 3"/>
          <p:cNvSpPr/>
          <p:nvPr/>
        </p:nvSpPr>
        <p:spPr>
          <a:xfrm>
            <a:off x="5367600" y="1247760"/>
            <a:ext cx="323352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Ansicht Aufträge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411" name="Picture 7" descr=""/>
          <p:cNvPicPr/>
          <p:nvPr/>
        </p:nvPicPr>
        <p:blipFill>
          <a:blip r:embed="rId5"/>
          <a:stretch/>
        </p:blipFill>
        <p:spPr>
          <a:xfrm>
            <a:off x="250200" y="4376160"/>
            <a:ext cx="4074120" cy="2225880"/>
          </a:xfrm>
          <a:prstGeom prst="rect">
            <a:avLst/>
          </a:prstGeom>
          <a:ln>
            <a:noFill/>
          </a:ln>
        </p:spPr>
      </p:pic>
      <p:sp>
        <p:nvSpPr>
          <p:cNvPr id="412" name="CustomShape 4"/>
          <p:cNvSpPr/>
          <p:nvPr/>
        </p:nvSpPr>
        <p:spPr>
          <a:xfrm>
            <a:off x="537120" y="4073040"/>
            <a:ext cx="323352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Ansicht Kunden</a:t>
            </a:r>
            <a:endParaRPr b="0" lang="de-DE" sz="1400" spc="-1" strike="noStrike">
              <a:latin typeface="Arial"/>
            </a:endParaRPr>
          </a:p>
        </p:txBody>
      </p:sp>
      <p:sp>
        <p:nvSpPr>
          <p:cNvPr id="413" name="CustomShape 5"/>
          <p:cNvSpPr/>
          <p:nvPr/>
        </p:nvSpPr>
        <p:spPr>
          <a:xfrm>
            <a:off x="5367600" y="4073040"/>
            <a:ext cx="323352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Ansicht Baustelle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414" name="Picture 10" descr=""/>
          <p:cNvPicPr/>
          <p:nvPr/>
        </p:nvPicPr>
        <p:blipFill>
          <a:blip r:embed="rId6"/>
          <a:stretch/>
        </p:blipFill>
        <p:spPr>
          <a:xfrm>
            <a:off x="4947120" y="4376160"/>
            <a:ext cx="4074120" cy="2225880"/>
          </a:xfrm>
          <a:prstGeom prst="rect">
            <a:avLst/>
          </a:prstGeom>
          <a:ln>
            <a:noFill/>
          </a:ln>
        </p:spPr>
      </p:pic>
      <p:pic>
        <p:nvPicPr>
          <p:cNvPr id="415" name="Picture 11" descr=""/>
          <p:cNvPicPr/>
          <p:nvPr/>
        </p:nvPicPr>
        <p:blipFill>
          <a:blip r:embed="rId7"/>
          <a:stretch/>
        </p:blipFill>
        <p:spPr>
          <a:xfrm>
            <a:off x="250200" y="1555200"/>
            <a:ext cx="4074120" cy="2225880"/>
          </a:xfrm>
          <a:prstGeom prst="rect">
            <a:avLst/>
          </a:prstGeom>
          <a:ln>
            <a:noFill/>
          </a:ln>
        </p:spPr>
      </p:pic>
      <p:pic>
        <p:nvPicPr>
          <p:cNvPr id="416" name="Picture 12" descr=""/>
          <p:cNvPicPr/>
          <p:nvPr/>
        </p:nvPicPr>
        <p:blipFill>
          <a:blip r:embed="rId8"/>
          <a:stretch/>
        </p:blipFill>
        <p:spPr>
          <a:xfrm>
            <a:off x="2602800" y="5572800"/>
            <a:ext cx="2163240" cy="1279440"/>
          </a:xfrm>
          <a:prstGeom prst="rect">
            <a:avLst/>
          </a:prstGeom>
          <a:ln>
            <a:noFill/>
          </a:ln>
        </p:spPr>
      </p:pic>
    </p:spTree>
  </p:cSld>
  <p:transition advTm="116000">
    <p:wipe dir="u"/>
  </p:transition>
  <p:timing>
    <p:tnLst>
      <p:par>
        <p:cTn id="1184" dur="indefinite" restart="never" nodeType="tmRoot">
          <p:childTnLst>
            <p:seq>
              <p:cTn id="1185" dur="indefinite" nodeType="mainSeq">
                <p:childTnLst>
                  <p:par>
                    <p:cTn id="1186" nodeType="clickEffect" fill="hold">
                      <p:stCondLst>
                        <p:cond delay="0"/>
                      </p:stCondLst>
                      <p:childTnLst>
                        <p:par>
                          <p:cTn id="118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8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0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19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3" nodeType="clickEffect" fill="hold">
                      <p:stCondLst>
                        <p:cond delay="indefinite"/>
                      </p:stCondLst>
                      <p:childTnLst>
                        <p:par>
                          <p:cTn id="119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7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98" dur="5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199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0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20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3" nodeType="clickEffect" fill="hold">
                      <p:stCondLst>
                        <p:cond delay="indefinite"/>
                      </p:stCondLst>
                      <p:childTnLst>
                        <p:par>
                          <p:cTn id="120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0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07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8" dur="5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0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0" nodeType="clickEffect" fill="hold">
                      <p:stCondLst>
                        <p:cond delay="indefinite"/>
                      </p:stCondLst>
                      <p:childTnLst>
                        <p:par>
                          <p:cTn id="121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14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5" dur="5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1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7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21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0" nodeType="clickEffect" fill="hold">
                      <p:stCondLst>
                        <p:cond delay="indefinite"/>
                      </p:stCondLst>
                      <p:childTnLst>
                        <p:par>
                          <p:cTn id="122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2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24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25" dur="5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2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7" nodeType="clickEffect" fill="hold">
                      <p:stCondLst>
                        <p:cond delay="indefinite"/>
                      </p:stCondLst>
                      <p:childTnLst>
                        <p:par>
                          <p:cTn id="122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31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2" dur="5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4" nodeType="clickEffect" fill="hold">
                      <p:stCondLst>
                        <p:cond delay="indefinite"/>
                      </p:stCondLst>
                      <p:childTnLst>
                        <p:par>
                          <p:cTn id="123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3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38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9" dur="5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4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CustomShape 1"/>
          <p:cNvSpPr/>
          <p:nvPr/>
        </p:nvSpPr>
        <p:spPr>
          <a:xfrm>
            <a:off x="4168800" y="5305320"/>
            <a:ext cx="1166760" cy="965160"/>
          </a:xfrm>
          <a:prstGeom prst="rect">
            <a:avLst/>
          </a:prstGeom>
          <a:solidFill>
            <a:srgbClr val="ffffff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18" name="Picture 2" descr=""/>
          <p:cNvPicPr/>
          <p:nvPr/>
        </p:nvPicPr>
        <p:blipFill>
          <a:blip r:embed="rId2"/>
          <a:stretch/>
        </p:blipFill>
        <p:spPr>
          <a:xfrm>
            <a:off x="7024680" y="1469880"/>
            <a:ext cx="1833480" cy="1197000"/>
          </a:xfrm>
          <a:prstGeom prst="rect">
            <a:avLst/>
          </a:prstGeom>
          <a:ln>
            <a:noFill/>
          </a:ln>
        </p:spPr>
      </p:pic>
      <p:sp>
        <p:nvSpPr>
          <p:cNvPr id="419" name="CustomShape 2"/>
          <p:cNvSpPr/>
          <p:nvPr/>
        </p:nvSpPr>
        <p:spPr>
          <a:xfrm>
            <a:off x="297000" y="609480"/>
            <a:ext cx="8754840" cy="60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Rechtssichere Abnahme - automatisiert einfache Schritte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420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421" name="Picture 5" descr=""/>
          <p:cNvPicPr/>
          <p:nvPr/>
        </p:nvPicPr>
        <p:blipFill>
          <a:blip r:embed="rId4"/>
          <a:stretch/>
        </p:blipFill>
        <p:spPr>
          <a:xfrm>
            <a:off x="1076400" y="3373560"/>
            <a:ext cx="496800" cy="498240"/>
          </a:xfrm>
          <a:prstGeom prst="rect">
            <a:avLst/>
          </a:prstGeom>
          <a:ln>
            <a:noFill/>
          </a:ln>
        </p:spPr>
      </p:pic>
      <p:pic>
        <p:nvPicPr>
          <p:cNvPr id="422" name="Picture 6" descr=""/>
          <p:cNvPicPr/>
          <p:nvPr/>
        </p:nvPicPr>
        <p:blipFill>
          <a:blip r:embed="rId5"/>
          <a:stretch/>
        </p:blipFill>
        <p:spPr>
          <a:xfrm>
            <a:off x="987480" y="3941640"/>
            <a:ext cx="657000" cy="658800"/>
          </a:xfrm>
          <a:prstGeom prst="rect">
            <a:avLst/>
          </a:prstGeom>
          <a:ln>
            <a:noFill/>
          </a:ln>
        </p:spPr>
      </p:pic>
      <p:sp>
        <p:nvSpPr>
          <p:cNvPr id="423" name="CustomShape 3"/>
          <p:cNvSpPr/>
          <p:nvPr/>
        </p:nvSpPr>
        <p:spPr>
          <a:xfrm>
            <a:off x="5043600" y="3173400"/>
            <a:ext cx="1930320" cy="1190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Abnahme per 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Tip / Klick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ganz einfach und schnell!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24" name="Picture 8" descr=""/>
          <p:cNvPicPr/>
          <p:nvPr/>
        </p:nvPicPr>
        <p:blipFill>
          <a:blip r:embed="rId6"/>
          <a:stretch/>
        </p:blipFill>
        <p:spPr>
          <a:xfrm>
            <a:off x="8562960" y="6440400"/>
            <a:ext cx="287280" cy="185760"/>
          </a:xfrm>
          <a:prstGeom prst="rect">
            <a:avLst/>
          </a:prstGeom>
          <a:ln>
            <a:noFill/>
          </a:ln>
        </p:spPr>
      </p:pic>
      <p:pic>
        <p:nvPicPr>
          <p:cNvPr id="425" name="Picture 9" descr=""/>
          <p:cNvPicPr/>
          <p:nvPr/>
        </p:nvPicPr>
        <p:blipFill>
          <a:blip r:embed="rId7"/>
          <a:stretch/>
        </p:blipFill>
        <p:spPr>
          <a:xfrm>
            <a:off x="297000" y="1436760"/>
            <a:ext cx="1963440" cy="1101600"/>
          </a:xfrm>
          <a:prstGeom prst="rect">
            <a:avLst/>
          </a:prstGeom>
          <a:ln>
            <a:noFill/>
          </a:ln>
        </p:spPr>
      </p:pic>
      <p:pic>
        <p:nvPicPr>
          <p:cNvPr id="426" name="Picture 10" descr=""/>
          <p:cNvPicPr/>
          <p:nvPr/>
        </p:nvPicPr>
        <p:blipFill>
          <a:blip r:embed="rId8"/>
          <a:stretch/>
        </p:blipFill>
        <p:spPr>
          <a:xfrm>
            <a:off x="3103560" y="1527120"/>
            <a:ext cx="3028680" cy="763560"/>
          </a:xfrm>
          <a:prstGeom prst="rect">
            <a:avLst/>
          </a:prstGeom>
          <a:ln>
            <a:noFill/>
          </a:ln>
        </p:spPr>
      </p:pic>
      <p:pic>
        <p:nvPicPr>
          <p:cNvPr id="427" name="Picture 11" descr=""/>
          <p:cNvPicPr/>
          <p:nvPr/>
        </p:nvPicPr>
        <p:blipFill>
          <a:blip r:embed="rId9"/>
          <a:stretch/>
        </p:blipFill>
        <p:spPr>
          <a:xfrm>
            <a:off x="2452680" y="1655640"/>
            <a:ext cx="498240" cy="496800"/>
          </a:xfrm>
          <a:prstGeom prst="rect">
            <a:avLst/>
          </a:prstGeom>
          <a:ln>
            <a:noFill/>
          </a:ln>
        </p:spPr>
      </p:pic>
      <p:sp>
        <p:nvSpPr>
          <p:cNvPr id="428" name="CustomShape 4"/>
          <p:cNvSpPr/>
          <p:nvPr/>
        </p:nvSpPr>
        <p:spPr>
          <a:xfrm>
            <a:off x="2560680" y="6380280"/>
            <a:ext cx="4165560" cy="33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600" spc="-1" strike="noStrike">
                <a:solidFill>
                  <a:srgbClr val="ffffff"/>
                </a:solidFill>
                <a:latin typeface="Calibri"/>
                <a:ea typeface="Microsoft YaHei"/>
              </a:rPr>
              <a:t>Einfache Schritte vom Aufmaß bis zur Abnahme!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429" name="CustomShape 5"/>
          <p:cNvSpPr/>
          <p:nvPr/>
        </p:nvSpPr>
        <p:spPr>
          <a:xfrm>
            <a:off x="5475240" y="5327640"/>
            <a:ext cx="176040" cy="16812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6"/>
          <p:cNvSpPr/>
          <p:nvPr/>
        </p:nvSpPr>
        <p:spPr>
          <a:xfrm>
            <a:off x="870120" y="1757520"/>
            <a:ext cx="85716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4472c4"/>
                </a:solidFill>
                <a:latin typeface="Calibri"/>
                <a:ea typeface="Microsoft YaHei"/>
              </a:rPr>
              <a:t>Termin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31" name="CustomShape 7"/>
          <p:cNvSpPr/>
          <p:nvPr/>
        </p:nvSpPr>
        <p:spPr>
          <a:xfrm>
            <a:off x="3648240" y="1681200"/>
            <a:ext cx="205236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4472c4"/>
                </a:solidFill>
                <a:latin typeface="Calibri"/>
                <a:ea typeface="Microsoft YaHei"/>
              </a:rPr>
              <a:t>Aufmaß / Auftrag</a:t>
            </a:r>
            <a:endParaRPr b="0" lang="de-DE" sz="1800" spc="-1" strike="noStrike">
              <a:latin typeface="Arial"/>
            </a:endParaRPr>
          </a:p>
        </p:txBody>
      </p:sp>
      <p:sp>
        <p:nvSpPr>
          <p:cNvPr id="432" name="CustomShape 8"/>
          <p:cNvSpPr/>
          <p:nvPr/>
        </p:nvSpPr>
        <p:spPr>
          <a:xfrm>
            <a:off x="7753320" y="1809720"/>
            <a:ext cx="103500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4472c4"/>
                </a:solidFill>
                <a:latin typeface="Calibri"/>
                <a:ea typeface="Microsoft YaHei"/>
              </a:rPr>
              <a:t>Aufmaß-</a:t>
            </a:r>
            <a:endParaRPr b="0" lang="de-DE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4472c4"/>
                </a:solidFill>
                <a:latin typeface="Calibri"/>
                <a:ea typeface="Microsoft YaHei"/>
              </a:rPr>
              <a:t>position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33" name="Picture 17" descr=""/>
          <p:cNvPicPr/>
          <p:nvPr/>
        </p:nvPicPr>
        <p:blipFill>
          <a:blip r:embed="rId10"/>
          <a:stretch/>
        </p:blipFill>
        <p:spPr>
          <a:xfrm>
            <a:off x="927000" y="2614680"/>
            <a:ext cx="742680" cy="739800"/>
          </a:xfrm>
          <a:prstGeom prst="rect">
            <a:avLst/>
          </a:prstGeom>
          <a:ln>
            <a:noFill/>
          </a:ln>
        </p:spPr>
      </p:pic>
      <p:sp>
        <p:nvSpPr>
          <p:cNvPr id="434" name="CustomShape 9"/>
          <p:cNvSpPr/>
          <p:nvPr/>
        </p:nvSpPr>
        <p:spPr>
          <a:xfrm>
            <a:off x="210960" y="2157480"/>
            <a:ext cx="213516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4472c4"/>
                </a:solidFill>
                <a:latin typeface="Calibri"/>
                <a:ea typeface="Microsoft YaHei"/>
              </a:rPr>
              <a:t>Aufmaß ins Internet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35" name="Picture 19" descr=""/>
          <p:cNvPicPr/>
          <p:nvPr/>
        </p:nvPicPr>
        <p:blipFill>
          <a:blip r:embed="rId11"/>
          <a:stretch/>
        </p:blipFill>
        <p:spPr>
          <a:xfrm>
            <a:off x="7024680" y="3255840"/>
            <a:ext cx="1833480" cy="1371600"/>
          </a:xfrm>
          <a:prstGeom prst="rect">
            <a:avLst/>
          </a:prstGeom>
          <a:ln>
            <a:noFill/>
          </a:ln>
        </p:spPr>
      </p:pic>
      <p:pic>
        <p:nvPicPr>
          <p:cNvPr id="436" name="Picture 20" descr=""/>
          <p:cNvPicPr/>
          <p:nvPr/>
        </p:nvPicPr>
        <p:blipFill>
          <a:blip r:embed="rId12"/>
          <a:stretch/>
        </p:blipFill>
        <p:spPr>
          <a:xfrm>
            <a:off x="6270480" y="1697040"/>
            <a:ext cx="498240" cy="496800"/>
          </a:xfrm>
          <a:prstGeom prst="rect">
            <a:avLst/>
          </a:prstGeom>
          <a:ln>
            <a:noFill/>
          </a:ln>
        </p:spPr>
      </p:pic>
      <p:pic>
        <p:nvPicPr>
          <p:cNvPr id="437" name="Picture 21" descr=""/>
          <p:cNvPicPr/>
          <p:nvPr/>
        </p:nvPicPr>
        <p:blipFill>
          <a:blip r:embed="rId13"/>
          <a:stretch/>
        </p:blipFill>
        <p:spPr>
          <a:xfrm>
            <a:off x="7674120" y="2690640"/>
            <a:ext cx="487080" cy="487080"/>
          </a:xfrm>
          <a:prstGeom prst="rect">
            <a:avLst/>
          </a:prstGeom>
          <a:ln>
            <a:noFill/>
          </a:ln>
        </p:spPr>
      </p:pic>
      <p:pic>
        <p:nvPicPr>
          <p:cNvPr id="438" name="Picture 22" descr=""/>
          <p:cNvPicPr/>
          <p:nvPr/>
        </p:nvPicPr>
        <p:blipFill>
          <a:blip r:embed="rId14"/>
          <a:stretch/>
        </p:blipFill>
        <p:spPr>
          <a:xfrm>
            <a:off x="7670880" y="4727520"/>
            <a:ext cx="487080" cy="487080"/>
          </a:xfrm>
          <a:prstGeom prst="rect">
            <a:avLst/>
          </a:prstGeom>
          <a:ln>
            <a:noFill/>
          </a:ln>
        </p:spPr>
      </p:pic>
      <p:sp>
        <p:nvSpPr>
          <p:cNvPr id="439" name="CustomShape 10"/>
          <p:cNvSpPr/>
          <p:nvPr/>
        </p:nvSpPr>
        <p:spPr>
          <a:xfrm>
            <a:off x="5319720" y="5237280"/>
            <a:ext cx="1544400" cy="91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Digital</a:t>
            </a:r>
            <a:endParaRPr b="0" lang="de-DE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ffffff"/>
                </a:solidFill>
                <a:latin typeface="Calibri"/>
                <a:ea typeface="Microsoft YaHei"/>
              </a:rPr>
              <a:t>rechtssicher bestätigt.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40" name="Picture 24" descr=""/>
          <p:cNvPicPr/>
          <p:nvPr/>
        </p:nvPicPr>
        <p:blipFill>
          <a:blip r:embed="rId15"/>
          <a:stretch/>
        </p:blipFill>
        <p:spPr>
          <a:xfrm>
            <a:off x="6883560" y="5319720"/>
            <a:ext cx="957240" cy="1349280"/>
          </a:xfrm>
          <a:prstGeom prst="rect">
            <a:avLst/>
          </a:prstGeom>
          <a:ln>
            <a:noFill/>
          </a:ln>
        </p:spPr>
      </p:pic>
      <p:pic>
        <p:nvPicPr>
          <p:cNvPr id="441" name="Picture 25" descr=""/>
          <p:cNvPicPr/>
          <p:nvPr/>
        </p:nvPicPr>
        <p:blipFill>
          <a:blip r:embed="rId16"/>
          <a:stretch/>
        </p:blipFill>
        <p:spPr>
          <a:xfrm>
            <a:off x="8028000" y="5322960"/>
            <a:ext cx="946080" cy="1333440"/>
          </a:xfrm>
          <a:prstGeom prst="rect">
            <a:avLst/>
          </a:prstGeom>
          <a:ln>
            <a:noFill/>
          </a:ln>
        </p:spPr>
      </p:pic>
      <p:sp>
        <p:nvSpPr>
          <p:cNvPr id="442" name="CustomShape 11"/>
          <p:cNvSpPr/>
          <p:nvPr/>
        </p:nvSpPr>
        <p:spPr>
          <a:xfrm>
            <a:off x="7392960" y="3790800"/>
            <a:ext cx="134136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de-DE" sz="1800" spc="-1" strike="noStrike">
                <a:solidFill>
                  <a:srgbClr val="4472c4"/>
                </a:solidFill>
                <a:latin typeface="Calibri"/>
                <a:ea typeface="Microsoft YaHei"/>
              </a:rPr>
              <a:t>Abwicklung</a:t>
            </a:r>
            <a:endParaRPr b="0" lang="de-DE" sz="1800" spc="-1" strike="noStrike">
              <a:latin typeface="Arial"/>
            </a:endParaRPr>
          </a:p>
        </p:txBody>
      </p:sp>
      <p:pic>
        <p:nvPicPr>
          <p:cNvPr id="443" name="Picture 27" descr=""/>
          <p:cNvPicPr/>
          <p:nvPr/>
        </p:nvPicPr>
        <p:blipFill>
          <a:blip r:embed="rId17"/>
          <a:stretch/>
        </p:blipFill>
        <p:spPr>
          <a:xfrm>
            <a:off x="4334040" y="5375160"/>
            <a:ext cx="833400" cy="857160"/>
          </a:xfrm>
          <a:prstGeom prst="rect">
            <a:avLst/>
          </a:prstGeom>
          <a:ln>
            <a:noFill/>
          </a:ln>
        </p:spPr>
      </p:pic>
      <p:sp>
        <p:nvSpPr>
          <p:cNvPr id="444" name="CustomShape 12"/>
          <p:cNvSpPr/>
          <p:nvPr/>
        </p:nvSpPr>
        <p:spPr>
          <a:xfrm>
            <a:off x="5111640" y="3286080"/>
            <a:ext cx="176040" cy="16812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445" name="Picture 29" descr=""/>
          <p:cNvPicPr/>
          <p:nvPr/>
        </p:nvPicPr>
        <p:blipFill>
          <a:blip r:embed="rId18"/>
          <a:stretch/>
        </p:blipFill>
        <p:spPr>
          <a:xfrm>
            <a:off x="1065240" y="4808520"/>
            <a:ext cx="496800" cy="498240"/>
          </a:xfrm>
          <a:prstGeom prst="rect">
            <a:avLst/>
          </a:prstGeom>
          <a:ln>
            <a:noFill/>
          </a:ln>
        </p:spPr>
      </p:pic>
      <p:pic>
        <p:nvPicPr>
          <p:cNvPr id="446" name="Picture 30" descr=""/>
          <p:cNvPicPr/>
          <p:nvPr/>
        </p:nvPicPr>
        <p:blipFill>
          <a:blip r:embed="rId19"/>
          <a:stretch/>
        </p:blipFill>
        <p:spPr>
          <a:xfrm>
            <a:off x="144360" y="5524560"/>
            <a:ext cx="2369880" cy="1164960"/>
          </a:xfrm>
          <a:prstGeom prst="rect">
            <a:avLst/>
          </a:prstGeom>
          <a:ln>
            <a:noFill/>
          </a:ln>
        </p:spPr>
      </p:pic>
      <p:sp>
        <p:nvSpPr>
          <p:cNvPr id="447" name="CustomShape 13"/>
          <p:cNvSpPr/>
          <p:nvPr/>
        </p:nvSpPr>
        <p:spPr>
          <a:xfrm>
            <a:off x="730080" y="5905440"/>
            <a:ext cx="133812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</a:pPr>
            <a:r>
              <a:rPr b="0" lang="de-DE" sz="1800" spc="-1" strike="noStrike">
                <a:solidFill>
                  <a:srgbClr val="4472c4"/>
                </a:solidFill>
                <a:latin typeface="Calibri"/>
                <a:ea typeface="Microsoft YaHei"/>
              </a:rPr>
              <a:t>Aufmaß </a:t>
            </a:r>
            <a:endParaRPr b="0" lang="de-DE" sz="1800" spc="-1" strike="noStrike">
              <a:latin typeface="Arial"/>
            </a:endParaRPr>
          </a:p>
        </p:txBody>
      </p:sp>
    </p:spTree>
  </p:cSld>
  <p:transition advTm="139000">
    <p:wipe dir="u"/>
  </p:transition>
  <p:timing>
    <p:tnLst>
      <p:par>
        <p:cTn id="1241" dur="indefinite" restart="never" nodeType="tmRoot">
          <p:childTnLst>
            <p:seq>
              <p:cTn id="1242" dur="indefinite" nodeType="mainSeq">
                <p:childTnLst>
                  <p:par>
                    <p:cTn id="1243" nodeType="clickEffect" fill="hold">
                      <p:stCondLst>
                        <p:cond delay="indefinite"/>
                      </p:stCondLst>
                      <p:childTnLst>
                        <p:par>
                          <p:cTn id="124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4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47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48" dur="5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49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0" nodeType="clickEffect" fill="hold">
                      <p:stCondLst>
                        <p:cond delay="indefinite"/>
                      </p:stCondLst>
                      <p:childTnLst>
                        <p:par>
                          <p:cTn id="125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52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54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5" nodeType="clickEffect" fill="hold">
                      <p:stCondLst>
                        <p:cond delay="indefinite"/>
                      </p:stCondLst>
                      <p:childTnLst>
                        <p:par>
                          <p:cTn id="125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5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59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60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61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2" nodeType="clickEffect" fill="hold">
                      <p:stCondLst>
                        <p:cond delay="indefinite"/>
                      </p:stCondLst>
                      <p:childTnLst>
                        <p:par>
                          <p:cTn id="126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6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66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7" nodeType="clickEffect" fill="hold">
                      <p:stCondLst>
                        <p:cond delay="indefinite"/>
                      </p:stCondLst>
                      <p:childTnLst>
                        <p:par>
                          <p:cTn id="126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6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1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2" dur="5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73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4" nodeType="clickEffect" fill="hold">
                      <p:stCondLst>
                        <p:cond delay="indefinite"/>
                      </p:stCondLst>
                      <p:childTnLst>
                        <p:par>
                          <p:cTn id="127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7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8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9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8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1" nodeType="clickEffect" fill="hold">
                      <p:stCondLst>
                        <p:cond delay="indefinite"/>
                      </p:stCondLst>
                      <p:childTnLst>
                        <p:par>
                          <p:cTn id="128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8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85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6" dur="5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8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8" nodeType="clickEffect" fill="hold">
                      <p:stCondLst>
                        <p:cond delay="indefinite"/>
                      </p:stCondLst>
                      <p:childTnLst>
                        <p:par>
                          <p:cTn id="128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9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2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93" dur="5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294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5" nodeType="clickEffect" fill="hold">
                      <p:stCondLst>
                        <p:cond delay="indefinite"/>
                      </p:stCondLst>
                      <p:childTnLst>
                        <p:par>
                          <p:cTn id="129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29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9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00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01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2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30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5" nodeType="clickEffect" fill="hold">
                      <p:stCondLst>
                        <p:cond delay="indefinite"/>
                      </p:stCondLst>
                      <p:childTnLst>
                        <p:par>
                          <p:cTn id="13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0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09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11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2" nodeType="clickEffect" fill="hold">
                      <p:stCondLst>
                        <p:cond delay="indefinite"/>
                      </p:stCondLst>
                      <p:childTnLst>
                        <p:par>
                          <p:cTn id="131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1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16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17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18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9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32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2" nodeType="clickEffect" fill="hold">
                      <p:stCondLst>
                        <p:cond delay="indefinite"/>
                      </p:stCondLst>
                      <p:childTnLst>
                        <p:par>
                          <p:cTn id="1323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24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26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27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28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9" nodeType="clickEffect" fill="hold">
                      <p:stCondLst>
                        <p:cond delay="indefinite"/>
                      </p:stCondLst>
                      <p:childTnLst>
                        <p:par>
                          <p:cTn id="1330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3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3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34" dur="5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35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6" nodeType="clickEffect" fill="hold">
                      <p:stCondLst>
                        <p:cond delay="indefinite"/>
                      </p:stCondLst>
                      <p:childTnLst>
                        <p:par>
                          <p:cTn id="133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3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40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1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42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3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34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6" nodeType="clickEffect" fill="hold">
                      <p:stCondLst>
                        <p:cond delay="indefinite"/>
                      </p:stCondLst>
                      <p:childTnLst>
                        <p:par>
                          <p:cTn id="1347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4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0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1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5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3" nodeType="clickEffect" fill="hold">
                      <p:stCondLst>
                        <p:cond delay="indefinite"/>
                      </p:stCondLst>
                      <p:childTnLst>
                        <p:par>
                          <p:cTn id="135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5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57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58" dur="5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5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0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361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3" nodeType="clickEffect" fill="hold">
                      <p:stCondLst>
                        <p:cond delay="indefinite"/>
                      </p:stCondLst>
                      <p:childTnLst>
                        <p:par>
                          <p:cTn id="1364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6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67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8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69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0" nodeType="clickEffect" fill="hold">
                      <p:stCondLst>
                        <p:cond delay="indefinite"/>
                      </p:stCondLst>
                      <p:childTnLst>
                        <p:par>
                          <p:cTn id="137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7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74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75" dur="5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76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7" nodeType="clickEffect" fill="hold">
                      <p:stCondLst>
                        <p:cond delay="indefinite"/>
                      </p:stCondLst>
                      <p:childTnLst>
                        <p:par>
                          <p:cTn id="137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7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1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82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8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4" nodeType="clickEffect" fill="hold">
                      <p:stCondLst>
                        <p:cond delay="indefinite"/>
                      </p:stCondLst>
                      <p:childTnLst>
                        <p:par>
                          <p:cTn id="138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8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88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89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90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1" nodeType="clickEffect" fill="hold">
                      <p:stCondLst>
                        <p:cond delay="indefinite"/>
                      </p:stCondLst>
                      <p:childTnLst>
                        <p:par>
                          <p:cTn id="139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39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5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96" dur="5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39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8" nodeType="clickEffect" fill="hold">
                      <p:stCondLst>
                        <p:cond delay="indefinite"/>
                      </p:stCondLst>
                      <p:childTnLst>
                        <p:par>
                          <p:cTn id="139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0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2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3" dur="5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0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5" nodeType="clickEffect" fill="hold">
                      <p:stCondLst>
                        <p:cond delay="indefinite"/>
                      </p:stCondLst>
                      <p:childTnLst>
                        <p:par>
                          <p:cTn id="140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icture 1" descr=""/>
          <p:cNvPicPr/>
          <p:nvPr/>
        </p:nvPicPr>
        <p:blipFill>
          <a:blip r:embed="rId2"/>
          <a:stretch/>
        </p:blipFill>
        <p:spPr>
          <a:xfrm>
            <a:off x="1093680" y="137016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449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Aufmaßtabelle fremdsprachig (englisch usw.)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450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451" name="CustomShape 2"/>
          <p:cNvSpPr/>
          <p:nvPr/>
        </p:nvSpPr>
        <p:spPr>
          <a:xfrm>
            <a:off x="81000" y="633600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Arial"/>
                <a:ea typeface="Arial"/>
              </a:rPr>
              <a:t>Aufmaß- und Baustellenverständigung </a:t>
            </a:r>
            <a:r>
              <a:rPr b="0" lang="de-DE" sz="1400" spc="-1" strike="noStrike">
                <a:solidFill>
                  <a:srgbClr val="ccccff"/>
                </a:solidFill>
                <a:latin typeface="Arial"/>
                <a:ea typeface="Microsoft YaHei"/>
              </a:rPr>
              <a:t>- m</a:t>
            </a: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ehrsprachige Aufmaßtabellen für optimale Verständlichkeit. 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452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453" name="" descr=""/>
          <p:cNvPicPr/>
          <p:nvPr/>
        </p:nvPicPr>
        <p:blipFill>
          <a:blip r:embed="rId5"/>
          <a:stretch/>
        </p:blipFill>
        <p:spPr>
          <a:xfrm>
            <a:off x="192600" y="1413360"/>
            <a:ext cx="8757360" cy="470664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1409" dur="indefinite" restart="never" nodeType="tmRoot">
          <p:childTnLst>
            <p:seq>
              <p:cTn id="1410" dur="indefinite" nodeType="mainSeq">
                <p:childTnLst>
                  <p:par>
                    <p:cTn id="1411" nodeType="clickEffect" fill="hold">
                      <p:stCondLst>
                        <p:cond delay="0"/>
                      </p:stCondLst>
                      <p:childTnLst>
                        <p:par>
                          <p:cTn id="1412" fill="hold">
                            <p:stCondLst>
                              <p:cond delay="500"/>
                            </p:stCondLst>
                            <p:childTnLst>
                              <p:par>
                                <p:cTn id="141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CustomShape 1"/>
          <p:cNvSpPr/>
          <p:nvPr/>
        </p:nvSpPr>
        <p:spPr>
          <a:xfrm>
            <a:off x="322200" y="609480"/>
            <a:ext cx="7453080" cy="4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Zentrale und dezentrale Planung und Steuerung</a:t>
            </a:r>
            <a:endParaRPr b="0" lang="de-DE" sz="2400" spc="-1" strike="noStrike">
              <a:latin typeface="Arial"/>
            </a:endParaRPr>
          </a:p>
        </p:txBody>
      </p:sp>
      <p:sp>
        <p:nvSpPr>
          <p:cNvPr id="455" name="CustomShape 2"/>
          <p:cNvSpPr/>
          <p:nvPr/>
        </p:nvSpPr>
        <p:spPr>
          <a:xfrm>
            <a:off x="266760" y="1208160"/>
            <a:ext cx="8870760" cy="96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Aufmaß als Datenlieferant für die nachfolgenden Prozesse Beschaffung und Montage. Besser </a:t>
            </a:r>
            <a:endParaRPr b="0" lang="de-DE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per Internet Bauelement bezogen zu kommunizieren. Geschäftsabläufe online besser beherrschen.</a:t>
            </a:r>
            <a:endParaRPr b="0" lang="de-DE" sz="1600" spc="-1" strike="noStrike">
              <a:latin typeface="Arial"/>
            </a:endParaRPr>
          </a:p>
        </p:txBody>
      </p:sp>
      <p:pic>
        <p:nvPicPr>
          <p:cNvPr id="456" name="Picture 3" descr=""/>
          <p:cNvPicPr/>
          <p:nvPr/>
        </p:nvPicPr>
        <p:blipFill>
          <a:blip r:embed="rId2"/>
          <a:stretch/>
        </p:blipFill>
        <p:spPr>
          <a:xfrm>
            <a:off x="68400" y="5808600"/>
            <a:ext cx="1685880" cy="946080"/>
          </a:xfrm>
          <a:prstGeom prst="rect">
            <a:avLst/>
          </a:prstGeom>
          <a:ln>
            <a:noFill/>
          </a:ln>
        </p:spPr>
      </p:pic>
      <p:pic>
        <p:nvPicPr>
          <p:cNvPr id="457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2120" cy="603000"/>
          </a:xfrm>
          <a:prstGeom prst="rect">
            <a:avLst/>
          </a:prstGeom>
          <a:ln>
            <a:noFill/>
          </a:ln>
        </p:spPr>
      </p:pic>
      <p:pic>
        <p:nvPicPr>
          <p:cNvPr id="458" name="Picture 5" descr=""/>
          <p:cNvPicPr/>
          <p:nvPr/>
        </p:nvPicPr>
        <p:blipFill>
          <a:blip r:embed="rId4"/>
          <a:stretch/>
        </p:blipFill>
        <p:spPr>
          <a:xfrm>
            <a:off x="8653320" y="6500880"/>
            <a:ext cx="345960" cy="225360"/>
          </a:xfrm>
          <a:prstGeom prst="rect">
            <a:avLst/>
          </a:prstGeom>
          <a:ln>
            <a:noFill/>
          </a:ln>
        </p:spPr>
      </p:pic>
      <p:pic>
        <p:nvPicPr>
          <p:cNvPr id="459" name="Picture 6" descr=""/>
          <p:cNvPicPr/>
          <p:nvPr/>
        </p:nvPicPr>
        <p:blipFill>
          <a:blip r:embed="rId5"/>
          <a:stretch/>
        </p:blipFill>
        <p:spPr>
          <a:xfrm>
            <a:off x="7421400" y="611280"/>
            <a:ext cx="871560" cy="450720"/>
          </a:xfrm>
          <a:prstGeom prst="rect">
            <a:avLst/>
          </a:prstGeom>
          <a:ln>
            <a:noFill/>
          </a:ln>
        </p:spPr>
      </p:pic>
      <p:pic>
        <p:nvPicPr>
          <p:cNvPr id="460" name="Picture 7" descr=""/>
          <p:cNvPicPr/>
          <p:nvPr/>
        </p:nvPicPr>
        <p:blipFill>
          <a:blip r:embed="rId6"/>
          <a:stretch/>
        </p:blipFill>
        <p:spPr>
          <a:xfrm>
            <a:off x="360360" y="1936800"/>
            <a:ext cx="8653320" cy="3193920"/>
          </a:xfrm>
          <a:prstGeom prst="rect">
            <a:avLst/>
          </a:prstGeom>
          <a:ln>
            <a:noFill/>
          </a:ln>
        </p:spPr>
      </p:pic>
      <p:sp>
        <p:nvSpPr>
          <p:cNvPr id="461" name="CustomShape 3"/>
          <p:cNvSpPr/>
          <p:nvPr/>
        </p:nvSpPr>
        <p:spPr>
          <a:xfrm>
            <a:off x="1371600" y="5524560"/>
            <a:ext cx="339876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Terminplanung- + Treue optimieren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462" name="CustomShape 4"/>
          <p:cNvSpPr/>
          <p:nvPr/>
        </p:nvSpPr>
        <p:spPr>
          <a:xfrm>
            <a:off x="5199120" y="5514840"/>
            <a:ext cx="3448080" cy="57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Datenerfassung bei der Montage auf der Baustelle reduzieren 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463" name="CustomShape 5"/>
          <p:cNvSpPr/>
          <p:nvPr/>
        </p:nvSpPr>
        <p:spPr>
          <a:xfrm>
            <a:off x="1120680" y="5979960"/>
            <a:ext cx="177840" cy="16812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6"/>
          <p:cNvSpPr/>
          <p:nvPr/>
        </p:nvSpPr>
        <p:spPr>
          <a:xfrm>
            <a:off x="1130400" y="5597640"/>
            <a:ext cx="176040" cy="16812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CustomShape 7"/>
          <p:cNvSpPr/>
          <p:nvPr/>
        </p:nvSpPr>
        <p:spPr>
          <a:xfrm>
            <a:off x="5019840" y="5597640"/>
            <a:ext cx="176040" cy="16812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8"/>
          <p:cNvSpPr/>
          <p:nvPr/>
        </p:nvSpPr>
        <p:spPr>
          <a:xfrm>
            <a:off x="5248440" y="6284880"/>
            <a:ext cx="379404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Keine Doppelerfassung usw.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467" name="CustomShape 9"/>
          <p:cNvSpPr/>
          <p:nvPr/>
        </p:nvSpPr>
        <p:spPr>
          <a:xfrm>
            <a:off x="262080" y="5526000"/>
            <a:ext cx="102528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Ziele: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468" name="CustomShape 10"/>
          <p:cNvSpPr/>
          <p:nvPr/>
        </p:nvSpPr>
        <p:spPr>
          <a:xfrm>
            <a:off x="1119240" y="6359400"/>
            <a:ext cx="177840" cy="16812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11"/>
          <p:cNvSpPr/>
          <p:nvPr/>
        </p:nvSpPr>
        <p:spPr>
          <a:xfrm>
            <a:off x="1390680" y="5902200"/>
            <a:ext cx="344808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Telefonate + Fahrtwege einsparen</a:t>
            </a:r>
            <a:endParaRPr b="0" lang="de-DE" sz="1600" spc="-1" strike="noStrike">
              <a:latin typeface="Arial"/>
            </a:endParaRPr>
          </a:p>
        </p:txBody>
      </p:sp>
      <p:sp>
        <p:nvSpPr>
          <p:cNvPr id="470" name="CustomShape 12"/>
          <p:cNvSpPr/>
          <p:nvPr/>
        </p:nvSpPr>
        <p:spPr>
          <a:xfrm>
            <a:off x="5037120" y="6367320"/>
            <a:ext cx="176040" cy="16812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2f528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13"/>
          <p:cNvSpPr/>
          <p:nvPr/>
        </p:nvSpPr>
        <p:spPr>
          <a:xfrm>
            <a:off x="1390680" y="6280200"/>
            <a:ext cx="3224160" cy="336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5"/>
              </a:spcBef>
            </a:pPr>
            <a:r>
              <a:rPr b="0" lang="de-DE" sz="16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Fehlerquellen vermeiden</a:t>
            </a:r>
            <a:endParaRPr b="0" lang="de-DE" sz="1600" spc="-1" strike="noStrike">
              <a:latin typeface="Arial"/>
            </a:endParaRPr>
          </a:p>
        </p:txBody>
      </p:sp>
    </p:spTree>
  </p:cSld>
  <p:transition advTm="44000">
    <p:wipe dir="u"/>
  </p:transition>
  <p:timing>
    <p:tnLst>
      <p:par>
        <p:cTn id="1415" dur="indefinite" restart="never" nodeType="tmRoot">
          <p:childTnLst>
            <p:seq>
              <p:cTn id="1416" dur="indefinite" nodeType="mainSeq">
                <p:childTnLst>
                  <p:par>
                    <p:cTn id="1417" nodeType="clickEffect" fill="hold">
                      <p:stCondLst>
                        <p:cond delay="0"/>
                      </p:stCondLst>
                      <p:childTnLst>
                        <p:par>
                          <p:cTn id="1418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19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1" nodeType="clickEffect" fill="hold">
                      <p:stCondLst>
                        <p:cond delay="indefinite"/>
                      </p:stCondLst>
                      <p:childTnLst>
                        <p:par>
                          <p:cTn id="1422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2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25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6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2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8" nodeType="clickEffect" fill="hold">
                      <p:stCondLst>
                        <p:cond delay="indefinite"/>
                      </p:stCondLst>
                      <p:childTnLst>
                        <p:par>
                          <p:cTn id="142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32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3" dur="5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34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5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43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8" nodeType="clickEffect" fill="hold">
                      <p:stCondLst>
                        <p:cond delay="indefinite"/>
                      </p:stCondLst>
                      <p:childTnLst>
                        <p:par>
                          <p:cTn id="143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40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2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43" dur="5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44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5" nodeType="clickEffect" fill="hold">
                      <p:stCondLst>
                        <p:cond delay="indefinite"/>
                      </p:stCondLst>
                      <p:childTnLst>
                        <p:par>
                          <p:cTn id="144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4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49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50" dur="5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51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2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45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5" nodeType="clickEffect" fill="hold">
                      <p:stCondLst>
                        <p:cond delay="indefinite"/>
                      </p:stCondLst>
                      <p:childTnLst>
                        <p:par>
                          <p:cTn id="145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5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59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60" dur="5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61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2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46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5" nodeType="clickEffect" fill="hold">
                      <p:stCondLst>
                        <p:cond delay="indefinite"/>
                      </p:stCondLst>
                      <p:childTnLst>
                        <p:par>
                          <p:cTn id="146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6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69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70" dur="5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71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2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47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5" nodeType="clickEffect" fill="hold">
                      <p:stCondLst>
                        <p:cond delay="indefinite"/>
                      </p:stCondLst>
                      <p:childTnLst>
                        <p:par>
                          <p:cTn id="147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7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9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0" dur="5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81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2" nodeType="afterEffect" fill="hold">
                            <p:stCondLst>
                              <p:cond delay="500"/>
                            </p:stCondLst>
                            <p:childTnLst>
                              <p:par>
                                <p:cTn id="1483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5" nodeType="clickEffect" fill="hold">
                      <p:stCondLst>
                        <p:cond delay="indefinite"/>
                      </p:stCondLst>
                      <p:childTnLst>
                        <p:par>
                          <p:cTn id="1486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1487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89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0" dur="5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91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" descr=""/>
          <p:cNvPicPr/>
          <p:nvPr/>
        </p:nvPicPr>
        <p:blipFill>
          <a:blip r:embed="rId2"/>
          <a:stretch/>
        </p:blipFill>
        <p:spPr>
          <a:xfrm>
            <a:off x="1093680" y="137016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113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Integration fremdsprachiger Monteure, Mitarbeiter und Partner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14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15" name="CustomShape 2"/>
          <p:cNvSpPr/>
          <p:nvPr/>
        </p:nvSpPr>
        <p:spPr>
          <a:xfrm>
            <a:off x="79200" y="483120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Arial"/>
                <a:ea typeface="Arial"/>
              </a:rPr>
              <a:t>Aufmaß- und Baustellenverständigung </a:t>
            </a:r>
            <a:r>
              <a:rPr b="0" lang="de-DE" sz="1400" spc="-1" strike="noStrike">
                <a:solidFill>
                  <a:srgbClr val="ccccff"/>
                </a:solidFill>
                <a:latin typeface="Arial"/>
                <a:ea typeface="Microsoft YaHei"/>
              </a:rPr>
              <a:t>- m</a:t>
            </a: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ehrsprachige Aufmaßtabellen für optimale Verständlichkeit. 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116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17" name="Grafik 130" descr=""/>
          <p:cNvPicPr/>
          <p:nvPr/>
        </p:nvPicPr>
        <p:blipFill>
          <a:blip r:embed="rId5"/>
          <a:stretch/>
        </p:blipFill>
        <p:spPr>
          <a:xfrm>
            <a:off x="864000" y="5184000"/>
            <a:ext cx="7581240" cy="1476000"/>
          </a:xfrm>
          <a:prstGeom prst="rect">
            <a:avLst/>
          </a:prstGeom>
          <a:ln>
            <a:noFill/>
          </a:ln>
        </p:spPr>
      </p:pic>
      <p:pic>
        <p:nvPicPr>
          <p:cNvPr id="118" name="Grafik 1" descr=""/>
          <p:cNvPicPr/>
          <p:nvPr/>
        </p:nvPicPr>
        <p:blipFill>
          <a:blip r:embed="rId6"/>
          <a:stretch/>
        </p:blipFill>
        <p:spPr>
          <a:xfrm>
            <a:off x="1601640" y="1241280"/>
            <a:ext cx="5868360" cy="360432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64" dur="indefinite" restart="never" nodeType="tmRoot">
          <p:childTnLst>
            <p:seq>
              <p:cTn id="65" dur="indefinite" nodeType="mainSeq">
                <p:childTnLst>
                  <p:par>
                    <p:cTn id="66" nodeType="clickEffect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" descr=""/>
          <p:cNvPicPr/>
          <p:nvPr/>
        </p:nvPicPr>
        <p:blipFill>
          <a:blip r:embed="rId2"/>
          <a:stretch/>
        </p:blipFill>
        <p:spPr>
          <a:xfrm>
            <a:off x="1074960" y="144000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120" name="CustomShape 1"/>
          <p:cNvSpPr/>
          <p:nvPr/>
        </p:nvSpPr>
        <p:spPr>
          <a:xfrm>
            <a:off x="245160" y="1368000"/>
            <a:ext cx="8680680" cy="4965840"/>
          </a:xfrm>
          <a:prstGeom prst="rect">
            <a:avLst/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2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Cloud Service - Web-Appli. und PWA (Progressiv Web App)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2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23" name="CustomShape 3"/>
          <p:cNvSpPr/>
          <p:nvPr/>
        </p:nvSpPr>
        <p:spPr>
          <a:xfrm>
            <a:off x="72000" y="645228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Tageskerngeschäft digitalisieren, visualisieren, automatisieren und vernetzen, um in Echtzeit zu kommunizieren!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124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25" name="Grafik 137" descr=""/>
          <p:cNvPicPr/>
          <p:nvPr/>
        </p:nvPicPr>
        <p:blipFill>
          <a:blip r:embed="rId5"/>
          <a:stretch/>
        </p:blipFill>
        <p:spPr>
          <a:xfrm>
            <a:off x="576000" y="4997160"/>
            <a:ext cx="8202960" cy="976680"/>
          </a:xfrm>
          <a:prstGeom prst="rect">
            <a:avLst/>
          </a:prstGeom>
          <a:ln>
            <a:noFill/>
          </a:ln>
        </p:spPr>
      </p:pic>
      <p:pic>
        <p:nvPicPr>
          <p:cNvPr id="126" name="Grafik 138" descr=""/>
          <p:cNvPicPr/>
          <p:nvPr/>
        </p:nvPicPr>
        <p:blipFill>
          <a:blip r:embed="rId6"/>
          <a:stretch/>
        </p:blipFill>
        <p:spPr>
          <a:xfrm>
            <a:off x="576000" y="1992600"/>
            <a:ext cx="8114400" cy="203724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70" dur="indefinite" restart="never" nodeType="tmRoot">
          <p:childTnLst>
            <p:seq>
              <p:cTn id="71" dur="indefinite" nodeType="mainSeq">
                <p:childTnLst>
                  <p:par>
                    <p:cTn id="72" nodeType="clickEffect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" descr=""/>
          <p:cNvPicPr/>
          <p:nvPr/>
        </p:nvPicPr>
        <p:blipFill>
          <a:blip r:embed="rId2"/>
          <a:stretch/>
        </p:blipFill>
        <p:spPr>
          <a:xfrm>
            <a:off x="1074960" y="144000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SaaS ohne Installation (Internetanwendung mit Passwort)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29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72000" y="645228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Internetseiten mit Passwort und sofort vernetzen, um in Echtzeit zu kommunizieren!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131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5"/>
          <a:stretch/>
        </p:blipFill>
        <p:spPr>
          <a:xfrm>
            <a:off x="222120" y="1959480"/>
            <a:ext cx="8836200" cy="249768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76" dur="indefinite" restart="never" nodeType="tmRoot">
          <p:childTnLst>
            <p:seq>
              <p:cTn id="77" dur="indefinite" nodeType="mainSeq">
                <p:childTnLst>
                  <p:par>
                    <p:cTn id="78" nodeType="clickEffect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" descr=""/>
          <p:cNvPicPr/>
          <p:nvPr/>
        </p:nvPicPr>
        <p:blipFill>
          <a:blip r:embed="rId2"/>
          <a:stretch/>
        </p:blipFill>
        <p:spPr>
          <a:xfrm>
            <a:off x="1074960" y="144000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Plattform für Browser - SaaS (Online) und PWA (Offline) 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35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36" name="CustomShape 2"/>
          <p:cNvSpPr/>
          <p:nvPr/>
        </p:nvSpPr>
        <p:spPr>
          <a:xfrm>
            <a:off x="72000" y="645228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Sofort In Echtzeit kommunizieren! mit jedem Device.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137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38" name="" descr=""/>
          <p:cNvPicPr/>
          <p:nvPr/>
        </p:nvPicPr>
        <p:blipFill>
          <a:blip r:embed="rId5"/>
          <a:stretch/>
        </p:blipFill>
        <p:spPr>
          <a:xfrm>
            <a:off x="144000" y="1980720"/>
            <a:ext cx="8854560" cy="223956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82" dur="indefinite" restart="never" nodeType="tmRoot">
          <p:childTnLst>
            <p:seq>
              <p:cTn id="83" dur="indefinite" nodeType="mainSeq">
                <p:childTnLst>
                  <p:par>
                    <p:cTn id="84" nodeType="clickEffect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" descr=""/>
          <p:cNvPicPr/>
          <p:nvPr/>
        </p:nvPicPr>
        <p:blipFill>
          <a:blip r:embed="rId2"/>
          <a:stretch/>
        </p:blipFill>
        <p:spPr>
          <a:xfrm>
            <a:off x="1074960" y="144000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Kommunikation mit Feedback am Einbauort/Pin – Loch.Nr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41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151920" y="1728000"/>
            <a:ext cx="8847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Die Kommunikation „Chat“ am Bauelement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143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5"/>
          <a:stretch/>
        </p:blipFill>
        <p:spPr>
          <a:xfrm>
            <a:off x="108000" y="2160000"/>
            <a:ext cx="8883000" cy="266292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>
            <a:off x="57960" y="647820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Die Kommunikation und den Verlauf am Einbauort = Pin = Loch.Nr organisieren und Historie speichern.</a:t>
            </a:r>
            <a:endParaRPr b="0" lang="de-DE" sz="1400" spc="-1" strike="noStrike">
              <a:latin typeface="Arial"/>
            </a:endParaRPr>
          </a:p>
        </p:txBody>
      </p:sp>
    </p:spTree>
  </p:cSld>
  <p:transition advTm="45000">
    <p:wipe dir="u"/>
  </p:transition>
  <p:timing>
    <p:tnLst>
      <p:par>
        <p:cTn id="88" dur="indefinite" restart="never" nodeType="tmRoot">
          <p:childTnLst>
            <p:seq>
              <p:cTn id="89" dur="indefinite" nodeType="mainSeq">
                <p:childTnLst>
                  <p:par>
                    <p:cTn id="90" nodeType="clickEffect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" descr=""/>
          <p:cNvPicPr/>
          <p:nvPr/>
        </p:nvPicPr>
        <p:blipFill>
          <a:blip r:embed="rId2"/>
          <a:stretch/>
        </p:blipFill>
        <p:spPr>
          <a:xfrm>
            <a:off x="1074960" y="1440000"/>
            <a:ext cx="6698880" cy="498096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39240" y="588960"/>
            <a:ext cx="8993160" cy="32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de-DE" sz="2400" spc="-1" strike="noStrike">
                <a:solidFill>
                  <a:srgbClr val="ccccff"/>
                </a:solidFill>
                <a:latin typeface="Arial"/>
                <a:ea typeface="Microsoft YaHei"/>
              </a:rPr>
              <a:t>Tagesgeschäft Bauelemente – Workflow und ERP-System</a:t>
            </a:r>
            <a:endParaRPr b="0" lang="de-DE" sz="2400" spc="-1" strike="noStrike">
              <a:latin typeface="Arial"/>
            </a:endParaRPr>
          </a:p>
        </p:txBody>
      </p:sp>
      <p:pic>
        <p:nvPicPr>
          <p:cNvPr id="148" name="Picture 4" descr=""/>
          <p:cNvPicPr/>
          <p:nvPr/>
        </p:nvPicPr>
        <p:blipFill>
          <a:blip r:embed="rId3"/>
          <a:stretch/>
        </p:blipFill>
        <p:spPr>
          <a:xfrm>
            <a:off x="8534520" y="457200"/>
            <a:ext cx="491760" cy="602640"/>
          </a:xfrm>
          <a:prstGeom prst="rect">
            <a:avLst/>
          </a:prstGeom>
          <a:ln>
            <a:noFill/>
          </a:ln>
        </p:spPr>
      </p:pic>
      <p:sp>
        <p:nvSpPr>
          <p:cNvPr id="149" name="CustomShape 2"/>
          <p:cNvSpPr/>
          <p:nvPr/>
        </p:nvSpPr>
        <p:spPr>
          <a:xfrm>
            <a:off x="72000" y="6452280"/>
            <a:ext cx="8991000" cy="306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b="0" lang="de-DE" sz="1400" spc="-1" strike="noStrike">
                <a:solidFill>
                  <a:srgbClr val="ccccff"/>
                </a:solidFill>
                <a:latin typeface="Helvetica LT Std"/>
                <a:ea typeface="Microsoft YaHei"/>
              </a:rPr>
              <a:t>Tageskerngeschäft digitalisieren, visualisieren, automatisieren und vernetzen, um in Echtzeit zu kommunizieren!</a:t>
            </a:r>
            <a:endParaRPr b="0" lang="de-DE" sz="1400" spc="-1" strike="noStrike">
              <a:latin typeface="Arial"/>
            </a:endParaRPr>
          </a:p>
        </p:txBody>
      </p:sp>
      <p:pic>
        <p:nvPicPr>
          <p:cNvPr id="150" name="Picture 3" descr=""/>
          <p:cNvPicPr/>
          <p:nvPr/>
        </p:nvPicPr>
        <p:blipFill>
          <a:blip r:embed="rId4"/>
          <a:stretch/>
        </p:blipFill>
        <p:spPr>
          <a:xfrm>
            <a:off x="8161200" y="928800"/>
            <a:ext cx="505800" cy="831240"/>
          </a:xfrm>
          <a:prstGeom prst="rect">
            <a:avLst/>
          </a:prstGeom>
          <a:ln>
            <a:noFill/>
          </a:ln>
        </p:spPr>
      </p:pic>
      <p:pic>
        <p:nvPicPr>
          <p:cNvPr id="151" name="" descr=""/>
          <p:cNvPicPr/>
          <p:nvPr/>
        </p:nvPicPr>
        <p:blipFill>
          <a:blip r:embed="rId5"/>
          <a:stretch/>
        </p:blipFill>
        <p:spPr>
          <a:xfrm>
            <a:off x="197280" y="1944000"/>
            <a:ext cx="8824680" cy="3311280"/>
          </a:xfrm>
          <a:prstGeom prst="rect">
            <a:avLst/>
          </a:prstGeom>
          <a:ln>
            <a:noFill/>
          </a:ln>
        </p:spPr>
      </p:pic>
    </p:spTree>
  </p:cSld>
  <p:transition advTm="45000">
    <p:wipe dir="u"/>
  </p:transition>
  <p:timing>
    <p:tnLst>
      <p:par>
        <p:cTn id="94" dur="indefinite" restart="never" nodeType="tmRoot">
          <p:childTnLst>
            <p:seq>
              <p:cTn id="95" dur="indefinite" nodeType="mainSeq">
                <p:childTnLst>
                  <p:par>
                    <p:cTn id="96" nodeType="clickEffect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nodeType="after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4282</TotalTime>
  <Application>LibreOffice/6.2.8.2$Windows_X86_64 LibreOffice_project/f82ddfca21ebc1e222a662a32b25c0c9d20169ee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2024-04-11T08:06:52Z</dcterms:created>
  <dc:creator/>
  <dc:description/>
  <dc:language>de-DE</dc:language>
  <cp:lastModifiedBy/>
  <cp:lastPrinted>1601-01-01T00:00:00Z</cp:lastPrinted>
  <dcterms:modified xsi:type="dcterms:W3CDTF">2025-05-28T15:24:41Z</dcterms:modified>
  <cp:revision>187</cp:revision>
  <dc:subject/>
  <dc:title>PowerPoint-Präsentation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Notes">
    <vt:i4>27</vt:i4>
  </property>
  <property fmtid="{D5CDD505-2E9C-101B-9397-08002B2CF9AE}" pid="7" name="PresentationFormat">
    <vt:lpwstr>Bildschirmpräsentation (4:3)</vt:lpwstr>
  </property>
  <property fmtid="{D5CDD505-2E9C-101B-9397-08002B2CF9AE}" pid="8" name="ScaleCrop">
    <vt:bool>0</vt:bool>
  </property>
  <property fmtid="{D5CDD505-2E9C-101B-9397-08002B2CF9AE}" pid="9" name="ShareDoc">
    <vt:bool>0</vt:bool>
  </property>
  <property fmtid="{D5CDD505-2E9C-101B-9397-08002B2CF9AE}" pid="10" name="Slides">
    <vt:i4>27</vt:i4>
  </property>
</Properties>
</file>